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9" r:id="rId4"/>
    <p:sldId id="3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F504F-B3E2-4CA1-BCF9-1958E82A5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46C1E-07C2-4E19-B8AA-F6CD6185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F4795-0A68-4BDA-A9E0-2B0F794A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E9668-A375-4191-AEE3-B373A3B5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0F87F-4BCA-4B23-A611-45E98E8FA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8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1C3A-D664-41CF-878D-C96CADC64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8DE5F-7244-4109-9BF4-4A987F0F8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A7309-60E0-4035-BD2F-9DC646EE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6C997-5857-4ECE-9B6F-70202D49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7897-FE5E-4487-B2DA-18180533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794744-BD13-4DE6-972C-CCC408C38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107D4-D544-43C3-A415-2C2ECEB89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ADFF1-5DA7-4756-83EA-AD701B61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F739-ABA8-47C0-83F4-B403AF34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1F96F-AF10-4E3F-AA28-F338FA04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9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F462-9BF8-4480-BC37-7CE13FE7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1067C-F5A5-4616-BF8F-0BC7CAFD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8435-C92F-4607-B5E3-5E962BA5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AB497-1E35-4232-9BE5-AF2483CA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227C-C9BD-4EFD-9553-7DA81430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9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9A0B-5AB8-4014-841D-59DA7986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A0537-4C0F-4CA4-A1A4-7FAB94F6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540E-3E7A-4780-9E30-B68CC8E8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54D87-218F-4D25-89FF-825AB87C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B5E23-4804-4348-AE36-4569AF3B8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2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F80A6-8724-445F-B1BA-A2E67707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A3190-E3D2-4502-BADD-05AD1D442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AA4FE-EB83-4A38-8CE1-4621BFA1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98086-85A8-4497-BE99-6F89D2E8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F34BF-0B7E-4CA0-93D7-D58C35C11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88BA2-6FA0-471E-A4D7-E87C946E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5E6CD-2019-4252-B139-772D3985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2CCABC-028A-4830-BD58-A5A18FCA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738CC-AA36-4219-9C19-831DB604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167AC-7C1F-48A9-91D8-F7934907E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899AF-FDE3-4C61-9261-9458F4211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28D48-5722-4600-BF04-C023F534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A5FC3E-0468-4DD0-A573-E4E05267F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6821C-8A6E-4FF2-B251-229F22FC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6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06CFB-52B4-43A4-80F1-00354DA1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3F2794-532B-442D-BC68-7B88206AD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969A-12E7-4073-B475-AB0DAE10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5BB6D-3DFD-4490-A98A-08E413C9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7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BAAB0-AD40-4353-80BF-8A7440B3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F93CCA-10DE-450B-A932-E0A80B77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2553D-ADC0-4B6D-8533-217BDD24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32E7-3321-4076-AED0-39BA2AE63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2EDC-F516-4B0A-A188-C2FB5ACA2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3F314-18B6-47D8-9541-6E6B002D7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6FD99-5797-4B88-8D90-483ACB21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9E00-668C-4AB8-8748-04FBF839C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0507F-74D9-480A-9410-5D7C7A75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6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B319D-EB96-421C-9467-445CED30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DE929-6644-42E7-A5D4-43544530DF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D2AE2-B5FE-4213-B525-E764596D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5769-047B-4B8F-A562-79D06A0F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920D4-F09E-4519-861B-73979DE0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2E087-4A93-416E-AF01-B544A985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9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12D8D7-CD7D-4B13-9F20-970A2DB3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50F4B-FC69-4B83-BCA6-4256C3632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F19A2-FD77-400C-932E-711785B84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7CE6-6F88-44C8-9FAB-445C2B969CE0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EC75C-04D8-4957-8600-0A129E85C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E9B5D-1ED8-4975-AD0A-4BE09887F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CF084-3AF2-4E04-98F9-FB3E84F15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2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D9C7-353F-4074-9573-7A8C9191E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the Earth</a:t>
            </a:r>
            <a:br>
              <a:rPr lang="en-US" dirty="0"/>
            </a:br>
            <a:r>
              <a:rPr lang="en-US" dirty="0"/>
              <a:t>13.7 Billion Years in the 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603BC-F5A0-4859-941F-775E3C754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1920"/>
            <a:ext cx="9144000" cy="13258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PART 5: Silurian</a:t>
            </a:r>
          </a:p>
          <a:p>
            <a:r>
              <a:rPr lang="en-US" dirty="0"/>
              <a:t>Dr. Gregg Wilkerson</a:t>
            </a:r>
          </a:p>
          <a:p>
            <a:r>
              <a:rPr lang="en-US" dirty="0"/>
              <a:t>Earth Science</a:t>
            </a:r>
          </a:p>
          <a:p>
            <a:r>
              <a:rPr lang="en-US" dirty="0"/>
              <a:t>Bakersfield City College</a:t>
            </a:r>
          </a:p>
        </p:txBody>
      </p:sp>
      <p:pic>
        <p:nvPicPr>
          <p:cNvPr id="5" name="Picture 4" descr="A picture containing object, bubble, sitting, indoor&#10;&#10;Description automatically generated">
            <a:extLst>
              <a:ext uri="{FF2B5EF4-FFF2-40B4-BE49-F238E27FC236}">
                <a16:creationId xmlns:a16="http://schemas.microsoft.com/office/drawing/2014/main" id="{1F04EF3D-60CA-4498-AA10-A9AD23924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430" y="3731199"/>
            <a:ext cx="2241395" cy="2241395"/>
          </a:xfrm>
          <a:prstGeom prst="rect">
            <a:avLst/>
          </a:prstGeom>
        </p:spPr>
      </p:pic>
      <p:pic>
        <p:nvPicPr>
          <p:cNvPr id="7" name="Picture 6" descr="A picture containing ground, outdoor, sitting&#10;&#10;Description automatically generated">
            <a:extLst>
              <a:ext uri="{FF2B5EF4-FFF2-40B4-BE49-F238E27FC236}">
                <a16:creationId xmlns:a16="http://schemas.microsoft.com/office/drawing/2014/main" id="{C7194CE2-C6EF-44D3-88D9-48429CEAC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3" y="75553"/>
            <a:ext cx="2776133" cy="2093619"/>
          </a:xfrm>
          <a:prstGeom prst="rect">
            <a:avLst/>
          </a:prstGeom>
        </p:spPr>
      </p:pic>
      <p:pic>
        <p:nvPicPr>
          <p:cNvPr id="9" name="Picture 8" descr="A close up of smoke&#10;&#10;Description automatically generated">
            <a:extLst>
              <a:ext uri="{FF2B5EF4-FFF2-40B4-BE49-F238E27FC236}">
                <a16:creationId xmlns:a16="http://schemas.microsoft.com/office/drawing/2014/main" id="{A4863B2F-D71D-4352-B6EF-C5DDBD00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9" y="4078028"/>
            <a:ext cx="3276562" cy="20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Silurian: 430 Million Years Ago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25" y="1422526"/>
            <a:ext cx="9972247" cy="5267032"/>
          </a:xfrm>
        </p:spPr>
      </p:pic>
    </p:spTree>
    <p:extLst>
      <p:ext uri="{BB962C8B-B14F-4D97-AF65-F5344CB8AC3E}">
        <p14:creationId xmlns:p14="http://schemas.microsoft.com/office/powerpoint/2010/main" val="412090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18358" cy="1325563"/>
          </a:xfrm>
        </p:spPr>
        <p:txBody>
          <a:bodyPr/>
          <a:lstStyle/>
          <a:p>
            <a:r>
              <a:rPr lang="en-US" b="1" dirty="0"/>
              <a:t>Silurian Life: 423 to 416 M.Y. </a:t>
            </a:r>
            <a:r>
              <a:rPr lang="en-US" b="1"/>
              <a:t>age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4351338"/>
          </a:xfrm>
        </p:spPr>
        <p:txBody>
          <a:bodyPr/>
          <a:lstStyle/>
          <a:p>
            <a:r>
              <a:rPr lang="en-US" dirty="0"/>
              <a:t>Trilobites</a:t>
            </a:r>
          </a:p>
          <a:p>
            <a:r>
              <a:rPr lang="en-US" dirty="0" err="1"/>
              <a:t>Nautiloids</a:t>
            </a:r>
            <a:endParaRPr lang="en-US" dirty="0"/>
          </a:p>
          <a:p>
            <a:r>
              <a:rPr lang="en-US" dirty="0"/>
              <a:t>Early fish</a:t>
            </a:r>
          </a:p>
          <a:p>
            <a:r>
              <a:rPr lang="en-US" dirty="0"/>
              <a:t>Early ammonites</a:t>
            </a:r>
          </a:p>
          <a:p>
            <a:r>
              <a:rPr lang="en-US" dirty="0"/>
              <a:t>Sea Scorpions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81" y="914399"/>
            <a:ext cx="6550969" cy="4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5397-4C25-4C6B-B2F1-0A8B7B45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8646" cy="1325563"/>
          </a:xfrm>
        </p:spPr>
        <p:txBody>
          <a:bodyPr/>
          <a:lstStyle/>
          <a:p>
            <a:r>
              <a:rPr lang="en-US" b="1" dirty="0"/>
              <a:t>Plants invade the land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A940B29-76E5-4E24-BDEE-0B22BC0F8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846" y="578216"/>
            <a:ext cx="7195487" cy="5701567"/>
          </a:xfrm>
        </p:spPr>
      </p:pic>
    </p:spTree>
    <p:extLst>
      <p:ext uri="{BB962C8B-B14F-4D97-AF65-F5344CB8AC3E}">
        <p14:creationId xmlns:p14="http://schemas.microsoft.com/office/powerpoint/2010/main" val="206830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46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Evolution of the Earth 13.7 Billion Years in the Making</vt:lpstr>
      <vt:lpstr>Silurian: 430 Million Years Ago</vt:lpstr>
      <vt:lpstr>Silurian Life: 423 to 416 M.Y. age</vt:lpstr>
      <vt:lpstr>Plants invade the 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 Earth 13.7 Billion Years in the Making</dc:title>
  <dc:creator>Gregg Wilkerson</dc:creator>
  <cp:lastModifiedBy>Gregg Wilkerson</cp:lastModifiedBy>
  <cp:revision>54</cp:revision>
  <dcterms:created xsi:type="dcterms:W3CDTF">2019-04-05T05:06:23Z</dcterms:created>
  <dcterms:modified xsi:type="dcterms:W3CDTF">2019-04-07T22:24:08Z</dcterms:modified>
</cp:coreProperties>
</file>