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7" r:id="rId2"/>
  </p:sldMasterIdLst>
  <p:sldIdLst>
    <p:sldId id="256" r:id="rId3"/>
    <p:sldId id="257" r:id="rId4"/>
    <p:sldId id="258" r:id="rId5"/>
    <p:sldId id="260" r:id="rId6"/>
    <p:sldId id="259" r:id="rId7"/>
    <p:sldId id="261" r:id="rId8"/>
    <p:sldId id="262" r:id="rId9"/>
    <p:sldId id="269" r:id="rId10"/>
    <p:sldId id="282" r:id="rId11"/>
    <p:sldId id="263" r:id="rId12"/>
    <p:sldId id="281" r:id="rId13"/>
    <p:sldId id="264" r:id="rId14"/>
    <p:sldId id="265" r:id="rId15"/>
    <p:sldId id="266" r:id="rId16"/>
    <p:sldId id="267" r:id="rId17"/>
    <p:sldId id="268" r:id="rId18"/>
    <p:sldId id="270" r:id="rId19"/>
    <p:sldId id="271" r:id="rId20"/>
    <p:sldId id="286" r:id="rId21"/>
    <p:sldId id="272" r:id="rId22"/>
    <p:sldId id="273" r:id="rId23"/>
    <p:sldId id="274" r:id="rId24"/>
    <p:sldId id="275" r:id="rId25"/>
    <p:sldId id="277" r:id="rId26"/>
    <p:sldId id="278" r:id="rId27"/>
    <p:sldId id="279" r:id="rId28"/>
    <p:sldId id="280" r:id="rId29"/>
    <p:sldId id="283" r:id="rId30"/>
    <p:sldId id="284" r:id="rId31"/>
    <p:sldId id="285" r:id="rId32"/>
    <p:sldId id="288" r:id="rId33"/>
    <p:sldId id="289" r:id="rId34"/>
    <p:sldId id="290" r:id="rId35"/>
    <p:sldId id="291" r:id="rId36"/>
    <p:sldId id="287" r:id="rId37"/>
    <p:sldId id="292" r:id="rId38"/>
    <p:sldId id="293" r:id="rId39"/>
    <p:sldId id="294" r:id="rId40"/>
    <p:sldId id="295" r:id="rId41"/>
    <p:sldId id="296" r:id="rId42"/>
    <p:sldId id="297"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0" r:id="rId64"/>
    <p:sldId id="322" r:id="rId65"/>
    <p:sldId id="319" r:id="rId66"/>
    <p:sldId id="321" r:id="rId67"/>
    <p:sldId id="323" r:id="rId68"/>
    <p:sldId id="324" r:id="rId69"/>
    <p:sldId id="325" r:id="rId70"/>
    <p:sldId id="326" r:id="rId71"/>
    <p:sldId id="327" r:id="rId72"/>
    <p:sldId id="328" r:id="rId73"/>
    <p:sldId id="329" r:id="rId74"/>
    <p:sldId id="330" r:id="rId75"/>
    <p:sldId id="334" r:id="rId76"/>
    <p:sldId id="331" r:id="rId77"/>
    <p:sldId id="332" r:id="rId78"/>
    <p:sldId id="333" r:id="rId79"/>
    <p:sldId id="335" r:id="rId80"/>
    <p:sldId id="336" r:id="rId81"/>
    <p:sldId id="337" r:id="rId82"/>
    <p:sldId id="338" r:id="rId83"/>
    <p:sldId id="339" r:id="rId84"/>
    <p:sldId id="348" r:id="rId85"/>
    <p:sldId id="349" r:id="rId86"/>
    <p:sldId id="350" r:id="rId87"/>
    <p:sldId id="351" r:id="rId88"/>
    <p:sldId id="276"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298"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4" r:id="rId153"/>
    <p:sldId id="415" r:id="rId154"/>
    <p:sldId id="340" r:id="rId155"/>
    <p:sldId id="341" r:id="rId156"/>
    <p:sldId id="342" r:id="rId157"/>
    <p:sldId id="343" r:id="rId158"/>
    <p:sldId id="344" r:id="rId159"/>
    <p:sldId id="345" r:id="rId160"/>
    <p:sldId id="346" r:id="rId161"/>
    <p:sldId id="416" r:id="rId16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55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19DABE4-DE5D-4C12-9E06-32FEA318D0DE}"/>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F45B52DA-536D-456E-AD5D-960D3D435933}"/>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p>
          </p:txBody>
        </p:sp>
        <p:sp>
          <p:nvSpPr>
            <p:cNvPr id="6" name="Rectangle 4">
              <a:extLst>
                <a:ext uri="{FF2B5EF4-FFF2-40B4-BE49-F238E27FC236}">
                  <a16:creationId xmlns:a16="http://schemas.microsoft.com/office/drawing/2014/main" id="{A69D8A5A-7678-44E8-ABBF-C61F80975764}"/>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7" name="Rectangle 5">
              <a:extLst>
                <a:ext uri="{FF2B5EF4-FFF2-40B4-BE49-F238E27FC236}">
                  <a16:creationId xmlns:a16="http://schemas.microsoft.com/office/drawing/2014/main" id="{611C72DE-CBCA-4CBA-B19F-C5CC2BCC194B}"/>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8" name="Rectangle 6">
              <a:extLst>
                <a:ext uri="{FF2B5EF4-FFF2-40B4-BE49-F238E27FC236}">
                  <a16:creationId xmlns:a16="http://schemas.microsoft.com/office/drawing/2014/main" id="{B5680A46-0BE2-42B4-90FC-0CF8C212D819}"/>
                </a:ext>
              </a:extLst>
            </p:cNvPr>
            <p:cNvSpPr>
              <a:spLocks noChangeArrowheads="1"/>
            </p:cNvSpPr>
            <p:nvPr userDrawn="1"/>
          </p:nvSpPr>
          <p:spPr bwMode="hidden">
            <a:xfrm>
              <a:off x="2256" y="0"/>
              <a:ext cx="240" cy="4320"/>
            </a:xfrm>
            <a:prstGeom prst="rect">
              <a:avLst/>
            </a:prstGeom>
            <a:solidFill>
              <a:schemeClr val="bg1"/>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 name="Rectangle 7">
              <a:extLst>
                <a:ext uri="{FF2B5EF4-FFF2-40B4-BE49-F238E27FC236}">
                  <a16:creationId xmlns:a16="http://schemas.microsoft.com/office/drawing/2014/main" id="{BB70F3DE-81A0-4022-BADD-97235D4F1F84}"/>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 name="Rectangle 8">
              <a:extLst>
                <a:ext uri="{FF2B5EF4-FFF2-40B4-BE49-F238E27FC236}">
                  <a16:creationId xmlns:a16="http://schemas.microsoft.com/office/drawing/2014/main" id="{1F6C0DC4-8EB0-45EA-B6CD-44BEF5722122}"/>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1" name="Rectangle 9">
              <a:extLst>
                <a:ext uri="{FF2B5EF4-FFF2-40B4-BE49-F238E27FC236}">
                  <a16:creationId xmlns:a16="http://schemas.microsoft.com/office/drawing/2014/main" id="{C52CEB18-3D28-4740-9054-32D8513AA80E}"/>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p>
          </p:txBody>
        </p:sp>
        <p:sp>
          <p:nvSpPr>
            <p:cNvPr id="12" name="Rectangle 10">
              <a:extLst>
                <a:ext uri="{FF2B5EF4-FFF2-40B4-BE49-F238E27FC236}">
                  <a16:creationId xmlns:a16="http://schemas.microsoft.com/office/drawing/2014/main" id="{014104C8-0B3A-450A-8EC7-2ADF8EEE6079}"/>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p>
          </p:txBody>
        </p:sp>
        <p:sp>
          <p:nvSpPr>
            <p:cNvPr id="13" name="Rectangle 11">
              <a:extLst>
                <a:ext uri="{FF2B5EF4-FFF2-40B4-BE49-F238E27FC236}">
                  <a16:creationId xmlns:a16="http://schemas.microsoft.com/office/drawing/2014/main" id="{019112D9-16C4-45A9-A91C-EAD862F7BD49}"/>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4" name="Rectangle 12">
              <a:extLst>
                <a:ext uri="{FF2B5EF4-FFF2-40B4-BE49-F238E27FC236}">
                  <a16:creationId xmlns:a16="http://schemas.microsoft.com/office/drawing/2014/main" id="{D626BB5D-A9CC-4096-8BCD-97D8BF710171}"/>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5" name="Rectangle 13">
              <a:extLst>
                <a:ext uri="{FF2B5EF4-FFF2-40B4-BE49-F238E27FC236}">
                  <a16:creationId xmlns:a16="http://schemas.microsoft.com/office/drawing/2014/main" id="{76EAE7B1-2B2D-497A-A38D-E97423B368A1}"/>
                </a:ext>
              </a:extLst>
            </p:cNvPr>
            <p:cNvSpPr>
              <a:spLocks noChangeArrowheads="1"/>
            </p:cNvSpPr>
            <p:nvPr userDrawn="1"/>
          </p:nvSpPr>
          <p:spPr bwMode="hidden">
            <a:xfrm>
              <a:off x="1248" y="0"/>
              <a:ext cx="144"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6" name="Rectangle 14">
              <a:extLst>
                <a:ext uri="{FF2B5EF4-FFF2-40B4-BE49-F238E27FC236}">
                  <a16:creationId xmlns:a16="http://schemas.microsoft.com/office/drawing/2014/main" id="{73106798-E3C2-4BC1-AE09-A90F36821AC0}"/>
                </a:ext>
              </a:extLst>
            </p:cNvPr>
            <p:cNvSpPr>
              <a:spLocks noChangeArrowheads="1"/>
            </p:cNvSpPr>
            <p:nvPr userDrawn="1"/>
          </p:nvSpPr>
          <p:spPr bwMode="hidden">
            <a:xfrm>
              <a:off x="3300" y="0"/>
              <a:ext cx="252"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7" name="Rectangle 15">
              <a:extLst>
                <a:ext uri="{FF2B5EF4-FFF2-40B4-BE49-F238E27FC236}">
                  <a16:creationId xmlns:a16="http://schemas.microsoft.com/office/drawing/2014/main" id="{50536232-1F7C-40AF-8018-3BAB2AE32177}"/>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18" name="Rectangle 16">
              <a:extLst>
                <a:ext uri="{FF2B5EF4-FFF2-40B4-BE49-F238E27FC236}">
                  <a16:creationId xmlns:a16="http://schemas.microsoft.com/office/drawing/2014/main" id="{56992308-42DD-4957-9A57-495E8BBC562B}"/>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9" name="Rectangle 17">
              <a:extLst>
                <a:ext uri="{FF2B5EF4-FFF2-40B4-BE49-F238E27FC236}">
                  <a16:creationId xmlns:a16="http://schemas.microsoft.com/office/drawing/2014/main" id="{C0A50BD7-B964-4E30-9C15-01FBC171323A}"/>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p>
          </p:txBody>
        </p:sp>
        <p:sp>
          <p:nvSpPr>
            <p:cNvPr id="20" name="Rectangle 18">
              <a:extLst>
                <a:ext uri="{FF2B5EF4-FFF2-40B4-BE49-F238E27FC236}">
                  <a16:creationId xmlns:a16="http://schemas.microsoft.com/office/drawing/2014/main" id="{FCAD4688-6D2B-4CEF-B4CC-C20C268ACC8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1" name="Rectangle 19">
              <a:extLst>
                <a:ext uri="{FF2B5EF4-FFF2-40B4-BE49-F238E27FC236}">
                  <a16:creationId xmlns:a16="http://schemas.microsoft.com/office/drawing/2014/main" id="{186F2212-00D0-4685-AE3E-7D50C20ABCD1}"/>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22" name="Rectangle 20">
              <a:extLst>
                <a:ext uri="{FF2B5EF4-FFF2-40B4-BE49-F238E27FC236}">
                  <a16:creationId xmlns:a16="http://schemas.microsoft.com/office/drawing/2014/main" id="{8887C2FD-8CDD-4D8A-A015-32930F3E757E}"/>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3" name="Rectangle 21">
              <a:extLst>
                <a:ext uri="{FF2B5EF4-FFF2-40B4-BE49-F238E27FC236}">
                  <a16:creationId xmlns:a16="http://schemas.microsoft.com/office/drawing/2014/main" id="{795C42AA-09F3-4743-8EAB-D6EDDB98F5E7}"/>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4" name="Freeform 22">
              <a:extLst>
                <a:ext uri="{FF2B5EF4-FFF2-40B4-BE49-F238E27FC236}">
                  <a16:creationId xmlns:a16="http://schemas.microsoft.com/office/drawing/2014/main" id="{B1BA0CF6-E2F7-49D7-A8DC-522951999F02}"/>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A421C7E5-5EF9-4B05-8FD9-6D85F07E05F1}"/>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p>
          </p:txBody>
        </p:sp>
      </p:grpSp>
      <p:sp>
        <p:nvSpPr>
          <p:cNvPr id="48152"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US" altLang="en-US" noProof="0"/>
              <a:t>Click to edit Master title style</a:t>
            </a:r>
          </a:p>
        </p:txBody>
      </p:sp>
      <p:sp>
        <p:nvSpPr>
          <p:cNvPr id="481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6" name="Rectangle 26">
            <a:extLst>
              <a:ext uri="{FF2B5EF4-FFF2-40B4-BE49-F238E27FC236}">
                <a16:creationId xmlns:a16="http://schemas.microsoft.com/office/drawing/2014/main" id="{DE049292-DE63-40B8-900A-4AE4FFA651E7}"/>
              </a:ext>
            </a:extLst>
          </p:cNvPr>
          <p:cNvSpPr>
            <a:spLocks noGrp="1" noChangeArrowheads="1"/>
          </p:cNvSpPr>
          <p:nvPr>
            <p:ph type="dt" sz="quarter" idx="10"/>
          </p:nvPr>
        </p:nvSpPr>
        <p:spPr>
          <a:xfrm>
            <a:off x="457200" y="6243638"/>
            <a:ext cx="2133600" cy="457200"/>
          </a:xfrm>
        </p:spPr>
        <p:txBody>
          <a:bodyPr/>
          <a:lstStyle>
            <a:lvl1pPr>
              <a:defRPr/>
            </a:lvl1pPr>
          </a:lstStyle>
          <a:p>
            <a:pPr>
              <a:defRPr/>
            </a:pPr>
            <a:endParaRPr lang="en-US" altLang="en-US"/>
          </a:p>
        </p:txBody>
      </p:sp>
      <p:sp>
        <p:nvSpPr>
          <p:cNvPr id="27" name="Rectangle 27">
            <a:extLst>
              <a:ext uri="{FF2B5EF4-FFF2-40B4-BE49-F238E27FC236}">
                <a16:creationId xmlns:a16="http://schemas.microsoft.com/office/drawing/2014/main" id="{A9A4AB34-84B1-4E08-92B4-E5320014054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8" name="Rectangle 28">
            <a:extLst>
              <a:ext uri="{FF2B5EF4-FFF2-40B4-BE49-F238E27FC236}">
                <a16:creationId xmlns:a16="http://schemas.microsoft.com/office/drawing/2014/main" id="{8F61260B-57E4-4334-B9A8-CCC89890AA23}"/>
              </a:ext>
            </a:extLst>
          </p:cNvPr>
          <p:cNvSpPr>
            <a:spLocks noGrp="1" noChangeArrowheads="1"/>
          </p:cNvSpPr>
          <p:nvPr>
            <p:ph type="sldNum" sz="quarter" idx="12"/>
          </p:nvPr>
        </p:nvSpPr>
        <p:spPr/>
        <p:txBody>
          <a:bodyPr/>
          <a:lstStyle>
            <a:lvl1pPr>
              <a:defRPr/>
            </a:lvl1pPr>
          </a:lstStyle>
          <a:p>
            <a:pPr>
              <a:defRPr/>
            </a:pPr>
            <a:fld id="{F6EECC09-6CEC-4537-95D7-EFF87BA827C7}" type="slidenum">
              <a:rPr lang="en-US" altLang="en-US"/>
              <a:pPr>
                <a:defRPr/>
              </a:pPr>
              <a:t>‹#›</a:t>
            </a:fld>
            <a:endParaRPr lang="en-US" altLang="en-US"/>
          </a:p>
        </p:txBody>
      </p:sp>
    </p:spTree>
    <p:extLst>
      <p:ext uri="{BB962C8B-B14F-4D97-AF65-F5344CB8AC3E}">
        <p14:creationId xmlns:p14="http://schemas.microsoft.com/office/powerpoint/2010/main" val="296853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14EC5306-9122-41CA-BD42-F2373D0C0A1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9FE94406-047D-4E4C-A789-6906BC032332}"/>
              </a:ext>
            </a:extLst>
          </p:cNvPr>
          <p:cNvSpPr>
            <a:spLocks noGrp="1" noChangeArrowheads="1"/>
          </p:cNvSpPr>
          <p:nvPr>
            <p:ph type="sldNum" sz="quarter" idx="11"/>
          </p:nvPr>
        </p:nvSpPr>
        <p:spPr>
          <a:ln/>
        </p:spPr>
        <p:txBody>
          <a:bodyPr/>
          <a:lstStyle>
            <a:lvl1pPr>
              <a:defRPr/>
            </a:lvl1pPr>
          </a:lstStyle>
          <a:p>
            <a:pPr>
              <a:defRPr/>
            </a:pPr>
            <a:fld id="{A6A634A7-AEE4-4C67-8F72-31ADE5F3BBBA}" type="slidenum">
              <a:rPr lang="en-US" altLang="en-US"/>
              <a:pPr>
                <a:defRPr/>
              </a:pPr>
              <a:t>‹#›</a:t>
            </a:fld>
            <a:endParaRPr lang="en-US" altLang="en-US"/>
          </a:p>
        </p:txBody>
      </p:sp>
      <p:sp>
        <p:nvSpPr>
          <p:cNvPr id="6" name="Rectangle 28">
            <a:extLst>
              <a:ext uri="{FF2B5EF4-FFF2-40B4-BE49-F238E27FC236}">
                <a16:creationId xmlns:a16="http://schemas.microsoft.com/office/drawing/2014/main" id="{B0C53AE6-845E-4813-B799-2E59F1103A6A}"/>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806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760A62E8-DCDE-4A0B-BCFC-0620A5A0BA2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E4B178D2-2AB3-476B-A531-27F59B4CC5C2}"/>
              </a:ext>
            </a:extLst>
          </p:cNvPr>
          <p:cNvSpPr>
            <a:spLocks noGrp="1" noChangeArrowheads="1"/>
          </p:cNvSpPr>
          <p:nvPr>
            <p:ph type="sldNum" sz="quarter" idx="11"/>
          </p:nvPr>
        </p:nvSpPr>
        <p:spPr>
          <a:ln/>
        </p:spPr>
        <p:txBody>
          <a:bodyPr/>
          <a:lstStyle>
            <a:lvl1pPr>
              <a:defRPr/>
            </a:lvl1pPr>
          </a:lstStyle>
          <a:p>
            <a:pPr>
              <a:defRPr/>
            </a:pPr>
            <a:fld id="{A5A07D21-5133-4FA9-9D6C-F3BE24902E1C}" type="slidenum">
              <a:rPr lang="en-US" altLang="en-US"/>
              <a:pPr>
                <a:defRPr/>
              </a:pPr>
              <a:t>‹#›</a:t>
            </a:fld>
            <a:endParaRPr lang="en-US" altLang="en-US"/>
          </a:p>
        </p:txBody>
      </p:sp>
      <p:sp>
        <p:nvSpPr>
          <p:cNvPr id="6" name="Rectangle 28">
            <a:extLst>
              <a:ext uri="{FF2B5EF4-FFF2-40B4-BE49-F238E27FC236}">
                <a16:creationId xmlns:a16="http://schemas.microsoft.com/office/drawing/2014/main" id="{E1C01233-A700-4E68-8AE2-3E4EED510C7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11657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06E0C1D-4D7B-49EF-818B-2D5007024E98}"/>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788D5AF4-2E31-4757-9B14-61E6AEA23123}"/>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p>
          </p:txBody>
        </p:sp>
        <p:sp>
          <p:nvSpPr>
            <p:cNvPr id="6" name="Rectangle 4">
              <a:extLst>
                <a:ext uri="{FF2B5EF4-FFF2-40B4-BE49-F238E27FC236}">
                  <a16:creationId xmlns:a16="http://schemas.microsoft.com/office/drawing/2014/main" id="{28226A44-11DF-4A9C-BC15-1C98B3B02921}"/>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7" name="Rectangle 5">
              <a:extLst>
                <a:ext uri="{FF2B5EF4-FFF2-40B4-BE49-F238E27FC236}">
                  <a16:creationId xmlns:a16="http://schemas.microsoft.com/office/drawing/2014/main" id="{2F5BB985-F5FC-4C4F-84C4-A36D8B90366E}"/>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8" name="Rectangle 6">
              <a:extLst>
                <a:ext uri="{FF2B5EF4-FFF2-40B4-BE49-F238E27FC236}">
                  <a16:creationId xmlns:a16="http://schemas.microsoft.com/office/drawing/2014/main" id="{1C845515-B9AD-456F-83F7-BD969B98F786}"/>
                </a:ext>
              </a:extLst>
            </p:cNvPr>
            <p:cNvSpPr>
              <a:spLocks noChangeArrowheads="1"/>
            </p:cNvSpPr>
            <p:nvPr userDrawn="1"/>
          </p:nvSpPr>
          <p:spPr bwMode="hidden">
            <a:xfrm>
              <a:off x="2256" y="0"/>
              <a:ext cx="240" cy="4320"/>
            </a:xfrm>
            <a:prstGeom prst="rect">
              <a:avLst/>
            </a:prstGeom>
            <a:solidFill>
              <a:schemeClr val="bg1"/>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 name="Rectangle 7">
              <a:extLst>
                <a:ext uri="{FF2B5EF4-FFF2-40B4-BE49-F238E27FC236}">
                  <a16:creationId xmlns:a16="http://schemas.microsoft.com/office/drawing/2014/main" id="{E5D7D81C-8803-4118-9AC6-762657A1BDA5}"/>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 name="Rectangle 8">
              <a:extLst>
                <a:ext uri="{FF2B5EF4-FFF2-40B4-BE49-F238E27FC236}">
                  <a16:creationId xmlns:a16="http://schemas.microsoft.com/office/drawing/2014/main" id="{55725647-1D9E-47FE-BFB4-BD60EE27A0C9}"/>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1" name="Rectangle 9">
              <a:extLst>
                <a:ext uri="{FF2B5EF4-FFF2-40B4-BE49-F238E27FC236}">
                  <a16:creationId xmlns:a16="http://schemas.microsoft.com/office/drawing/2014/main" id="{0EEF3FAF-DFBA-4EAD-BAAD-9B6ACF8F3837}"/>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p>
          </p:txBody>
        </p:sp>
        <p:sp>
          <p:nvSpPr>
            <p:cNvPr id="12" name="Rectangle 10">
              <a:extLst>
                <a:ext uri="{FF2B5EF4-FFF2-40B4-BE49-F238E27FC236}">
                  <a16:creationId xmlns:a16="http://schemas.microsoft.com/office/drawing/2014/main" id="{C075F43B-1E31-4AEE-83A1-D390C413F712}"/>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p>
          </p:txBody>
        </p:sp>
        <p:sp>
          <p:nvSpPr>
            <p:cNvPr id="13" name="Rectangle 11">
              <a:extLst>
                <a:ext uri="{FF2B5EF4-FFF2-40B4-BE49-F238E27FC236}">
                  <a16:creationId xmlns:a16="http://schemas.microsoft.com/office/drawing/2014/main" id="{21CEB343-7B08-46EC-99E9-7E48546E6D30}"/>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4" name="Rectangle 12">
              <a:extLst>
                <a:ext uri="{FF2B5EF4-FFF2-40B4-BE49-F238E27FC236}">
                  <a16:creationId xmlns:a16="http://schemas.microsoft.com/office/drawing/2014/main" id="{8393B9FD-A7D4-40B5-A725-DD7613CC97DD}"/>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5" name="Rectangle 13">
              <a:extLst>
                <a:ext uri="{FF2B5EF4-FFF2-40B4-BE49-F238E27FC236}">
                  <a16:creationId xmlns:a16="http://schemas.microsoft.com/office/drawing/2014/main" id="{CAF28FE8-B184-4F44-B19B-2F7D57958C19}"/>
                </a:ext>
              </a:extLst>
            </p:cNvPr>
            <p:cNvSpPr>
              <a:spLocks noChangeArrowheads="1"/>
            </p:cNvSpPr>
            <p:nvPr userDrawn="1"/>
          </p:nvSpPr>
          <p:spPr bwMode="hidden">
            <a:xfrm>
              <a:off x="1248" y="0"/>
              <a:ext cx="144"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6" name="Rectangle 14">
              <a:extLst>
                <a:ext uri="{FF2B5EF4-FFF2-40B4-BE49-F238E27FC236}">
                  <a16:creationId xmlns:a16="http://schemas.microsoft.com/office/drawing/2014/main" id="{9BB9AA01-81F6-4915-AD82-C7CC7FEC17FA}"/>
                </a:ext>
              </a:extLst>
            </p:cNvPr>
            <p:cNvSpPr>
              <a:spLocks noChangeArrowheads="1"/>
            </p:cNvSpPr>
            <p:nvPr userDrawn="1"/>
          </p:nvSpPr>
          <p:spPr bwMode="hidden">
            <a:xfrm>
              <a:off x="3300" y="0"/>
              <a:ext cx="252"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7" name="Rectangle 15">
              <a:extLst>
                <a:ext uri="{FF2B5EF4-FFF2-40B4-BE49-F238E27FC236}">
                  <a16:creationId xmlns:a16="http://schemas.microsoft.com/office/drawing/2014/main" id="{CF6F2C47-7628-47F1-B0FA-ED58B9959107}"/>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18" name="Rectangle 16">
              <a:extLst>
                <a:ext uri="{FF2B5EF4-FFF2-40B4-BE49-F238E27FC236}">
                  <a16:creationId xmlns:a16="http://schemas.microsoft.com/office/drawing/2014/main" id="{66E0FB8F-ABB3-4B22-935D-121FB9F59EDB}"/>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9" name="Rectangle 17">
              <a:extLst>
                <a:ext uri="{FF2B5EF4-FFF2-40B4-BE49-F238E27FC236}">
                  <a16:creationId xmlns:a16="http://schemas.microsoft.com/office/drawing/2014/main" id="{D986D498-F51D-4D4D-A932-185079FF3A09}"/>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p>
          </p:txBody>
        </p:sp>
        <p:sp>
          <p:nvSpPr>
            <p:cNvPr id="20" name="Rectangle 18">
              <a:extLst>
                <a:ext uri="{FF2B5EF4-FFF2-40B4-BE49-F238E27FC236}">
                  <a16:creationId xmlns:a16="http://schemas.microsoft.com/office/drawing/2014/main" id="{98891DFE-E1C4-44A2-9C54-D609839B5AA2}"/>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1" name="Rectangle 19">
              <a:extLst>
                <a:ext uri="{FF2B5EF4-FFF2-40B4-BE49-F238E27FC236}">
                  <a16:creationId xmlns:a16="http://schemas.microsoft.com/office/drawing/2014/main" id="{8A7D9288-565B-4BE8-AA35-61C11B0A3F7C}"/>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22" name="Rectangle 20">
              <a:extLst>
                <a:ext uri="{FF2B5EF4-FFF2-40B4-BE49-F238E27FC236}">
                  <a16:creationId xmlns:a16="http://schemas.microsoft.com/office/drawing/2014/main" id="{AFF8F509-295D-40C2-B5F0-868BB0C0D5D2}"/>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3" name="Rectangle 21">
              <a:extLst>
                <a:ext uri="{FF2B5EF4-FFF2-40B4-BE49-F238E27FC236}">
                  <a16:creationId xmlns:a16="http://schemas.microsoft.com/office/drawing/2014/main" id="{ED985851-BB38-47EB-B929-05C80138FEE1}"/>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4" name="Freeform 22">
              <a:extLst>
                <a:ext uri="{FF2B5EF4-FFF2-40B4-BE49-F238E27FC236}">
                  <a16:creationId xmlns:a16="http://schemas.microsoft.com/office/drawing/2014/main" id="{57C142EB-8CAD-4108-92FE-7BB9F32D6955}"/>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30B5F202-E637-4487-8B30-78A15261F1E6}"/>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p>
          </p:txBody>
        </p:sp>
      </p:grpSp>
      <p:sp>
        <p:nvSpPr>
          <p:cNvPr id="98328"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US" altLang="en-US" noProof="0"/>
              <a:t>Click to edit Master title style</a:t>
            </a:r>
          </a:p>
        </p:txBody>
      </p:sp>
      <p:sp>
        <p:nvSpPr>
          <p:cNvPr id="983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6" name="Rectangle 26">
            <a:extLst>
              <a:ext uri="{FF2B5EF4-FFF2-40B4-BE49-F238E27FC236}">
                <a16:creationId xmlns:a16="http://schemas.microsoft.com/office/drawing/2014/main" id="{905C6E6A-2689-41FB-92D9-273E041158B0}"/>
              </a:ext>
            </a:extLst>
          </p:cNvPr>
          <p:cNvSpPr>
            <a:spLocks noGrp="1" noChangeArrowheads="1"/>
          </p:cNvSpPr>
          <p:nvPr>
            <p:ph type="dt" sz="quarter" idx="10"/>
          </p:nvPr>
        </p:nvSpPr>
        <p:spPr>
          <a:xfrm>
            <a:off x="457200" y="6243638"/>
            <a:ext cx="2133600" cy="457200"/>
          </a:xfrm>
        </p:spPr>
        <p:txBody>
          <a:bodyPr/>
          <a:lstStyle>
            <a:lvl1pPr>
              <a:defRPr/>
            </a:lvl1pPr>
          </a:lstStyle>
          <a:p>
            <a:pPr>
              <a:defRPr/>
            </a:pPr>
            <a:endParaRPr lang="en-US" altLang="en-US"/>
          </a:p>
        </p:txBody>
      </p:sp>
      <p:sp>
        <p:nvSpPr>
          <p:cNvPr id="27" name="Rectangle 27">
            <a:extLst>
              <a:ext uri="{FF2B5EF4-FFF2-40B4-BE49-F238E27FC236}">
                <a16:creationId xmlns:a16="http://schemas.microsoft.com/office/drawing/2014/main" id="{4E4216E2-91F3-478A-8410-2B8480677C6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8" name="Rectangle 28">
            <a:extLst>
              <a:ext uri="{FF2B5EF4-FFF2-40B4-BE49-F238E27FC236}">
                <a16:creationId xmlns:a16="http://schemas.microsoft.com/office/drawing/2014/main" id="{98D80FC9-3ECA-4D91-9CE2-16BE2813800B}"/>
              </a:ext>
            </a:extLst>
          </p:cNvPr>
          <p:cNvSpPr>
            <a:spLocks noGrp="1" noChangeArrowheads="1"/>
          </p:cNvSpPr>
          <p:nvPr>
            <p:ph type="sldNum" sz="quarter" idx="12"/>
          </p:nvPr>
        </p:nvSpPr>
        <p:spPr/>
        <p:txBody>
          <a:bodyPr/>
          <a:lstStyle>
            <a:lvl1pPr>
              <a:defRPr/>
            </a:lvl1pPr>
          </a:lstStyle>
          <a:p>
            <a:pPr>
              <a:defRPr/>
            </a:pPr>
            <a:fld id="{DD951E6B-013F-4A1F-9547-64EE3BA5E22D}" type="slidenum">
              <a:rPr lang="en-US" altLang="en-US"/>
              <a:pPr>
                <a:defRPr/>
              </a:pPr>
              <a:t>‹#›</a:t>
            </a:fld>
            <a:endParaRPr lang="en-US" altLang="en-US"/>
          </a:p>
        </p:txBody>
      </p:sp>
    </p:spTree>
    <p:extLst>
      <p:ext uri="{BB962C8B-B14F-4D97-AF65-F5344CB8AC3E}">
        <p14:creationId xmlns:p14="http://schemas.microsoft.com/office/powerpoint/2010/main" val="240261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0DC0C754-746B-408F-BAD4-0EDD6864480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DEB220FE-977F-4431-9966-86E96398C51C}"/>
              </a:ext>
            </a:extLst>
          </p:cNvPr>
          <p:cNvSpPr>
            <a:spLocks noGrp="1" noChangeArrowheads="1"/>
          </p:cNvSpPr>
          <p:nvPr>
            <p:ph type="sldNum" sz="quarter" idx="11"/>
          </p:nvPr>
        </p:nvSpPr>
        <p:spPr>
          <a:ln/>
        </p:spPr>
        <p:txBody>
          <a:bodyPr/>
          <a:lstStyle>
            <a:lvl1pPr>
              <a:defRPr/>
            </a:lvl1pPr>
          </a:lstStyle>
          <a:p>
            <a:pPr>
              <a:defRPr/>
            </a:pPr>
            <a:fld id="{8FF68D74-9F6E-47A3-A756-E21BE33BD0AD}" type="slidenum">
              <a:rPr lang="en-US" altLang="en-US"/>
              <a:pPr>
                <a:defRPr/>
              </a:pPr>
              <a:t>‹#›</a:t>
            </a:fld>
            <a:endParaRPr lang="en-US" altLang="en-US"/>
          </a:p>
        </p:txBody>
      </p:sp>
      <p:sp>
        <p:nvSpPr>
          <p:cNvPr id="6" name="Rectangle 28">
            <a:extLst>
              <a:ext uri="{FF2B5EF4-FFF2-40B4-BE49-F238E27FC236}">
                <a16:creationId xmlns:a16="http://schemas.microsoft.com/office/drawing/2014/main" id="{75ED01C6-7F4C-4884-9D2E-4CD730C75C1D}"/>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64806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6">
            <a:extLst>
              <a:ext uri="{FF2B5EF4-FFF2-40B4-BE49-F238E27FC236}">
                <a16:creationId xmlns:a16="http://schemas.microsoft.com/office/drawing/2014/main" id="{ECF97C5A-5872-41E6-8744-91FDDE20A45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BEFA5C30-6DE4-4C0F-9D54-3B745326C928}"/>
              </a:ext>
            </a:extLst>
          </p:cNvPr>
          <p:cNvSpPr>
            <a:spLocks noGrp="1" noChangeArrowheads="1"/>
          </p:cNvSpPr>
          <p:nvPr>
            <p:ph type="sldNum" sz="quarter" idx="11"/>
          </p:nvPr>
        </p:nvSpPr>
        <p:spPr>
          <a:ln/>
        </p:spPr>
        <p:txBody>
          <a:bodyPr/>
          <a:lstStyle>
            <a:lvl1pPr>
              <a:defRPr/>
            </a:lvl1pPr>
          </a:lstStyle>
          <a:p>
            <a:pPr>
              <a:defRPr/>
            </a:pPr>
            <a:fld id="{A151BA3D-54B6-4C25-A2EC-8B459C6633A1}" type="slidenum">
              <a:rPr lang="en-US" altLang="en-US"/>
              <a:pPr>
                <a:defRPr/>
              </a:pPr>
              <a:t>‹#›</a:t>
            </a:fld>
            <a:endParaRPr lang="en-US" altLang="en-US"/>
          </a:p>
        </p:txBody>
      </p:sp>
      <p:sp>
        <p:nvSpPr>
          <p:cNvPr id="6" name="Rectangle 28">
            <a:extLst>
              <a:ext uri="{FF2B5EF4-FFF2-40B4-BE49-F238E27FC236}">
                <a16:creationId xmlns:a16="http://schemas.microsoft.com/office/drawing/2014/main" id="{54251427-0594-4171-90CC-D15F9C7BF822}"/>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43249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a:extLst>
              <a:ext uri="{FF2B5EF4-FFF2-40B4-BE49-F238E27FC236}">
                <a16:creationId xmlns:a16="http://schemas.microsoft.com/office/drawing/2014/main" id="{AAF02D56-C649-45C1-ADBE-738CDEEC8AA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27">
            <a:extLst>
              <a:ext uri="{FF2B5EF4-FFF2-40B4-BE49-F238E27FC236}">
                <a16:creationId xmlns:a16="http://schemas.microsoft.com/office/drawing/2014/main" id="{EEFEF578-4997-44B1-AD81-882B10A1B9EA}"/>
              </a:ext>
            </a:extLst>
          </p:cNvPr>
          <p:cNvSpPr>
            <a:spLocks noGrp="1" noChangeArrowheads="1"/>
          </p:cNvSpPr>
          <p:nvPr>
            <p:ph type="sldNum" sz="quarter" idx="11"/>
          </p:nvPr>
        </p:nvSpPr>
        <p:spPr>
          <a:ln/>
        </p:spPr>
        <p:txBody>
          <a:bodyPr/>
          <a:lstStyle>
            <a:lvl1pPr>
              <a:defRPr/>
            </a:lvl1pPr>
          </a:lstStyle>
          <a:p>
            <a:pPr>
              <a:defRPr/>
            </a:pPr>
            <a:fld id="{C043FF86-DA77-4F2D-9A55-0AD46C689B9E}" type="slidenum">
              <a:rPr lang="en-US" altLang="en-US"/>
              <a:pPr>
                <a:defRPr/>
              </a:pPr>
              <a:t>‹#›</a:t>
            </a:fld>
            <a:endParaRPr lang="en-US" altLang="en-US"/>
          </a:p>
        </p:txBody>
      </p:sp>
      <p:sp>
        <p:nvSpPr>
          <p:cNvPr id="7" name="Rectangle 28">
            <a:extLst>
              <a:ext uri="{FF2B5EF4-FFF2-40B4-BE49-F238E27FC236}">
                <a16:creationId xmlns:a16="http://schemas.microsoft.com/office/drawing/2014/main" id="{F873923F-B9D6-4E99-BB1B-0BE163EE0F60}"/>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33623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a:extLst>
              <a:ext uri="{FF2B5EF4-FFF2-40B4-BE49-F238E27FC236}">
                <a16:creationId xmlns:a16="http://schemas.microsoft.com/office/drawing/2014/main" id="{4BF83554-9F8E-4E4D-A72C-4BF9D47C6A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27">
            <a:extLst>
              <a:ext uri="{FF2B5EF4-FFF2-40B4-BE49-F238E27FC236}">
                <a16:creationId xmlns:a16="http://schemas.microsoft.com/office/drawing/2014/main" id="{7D885B39-C455-44C6-9192-61B379749267}"/>
              </a:ext>
            </a:extLst>
          </p:cNvPr>
          <p:cNvSpPr>
            <a:spLocks noGrp="1" noChangeArrowheads="1"/>
          </p:cNvSpPr>
          <p:nvPr>
            <p:ph type="sldNum" sz="quarter" idx="11"/>
          </p:nvPr>
        </p:nvSpPr>
        <p:spPr>
          <a:ln/>
        </p:spPr>
        <p:txBody>
          <a:bodyPr/>
          <a:lstStyle>
            <a:lvl1pPr>
              <a:defRPr/>
            </a:lvl1pPr>
          </a:lstStyle>
          <a:p>
            <a:pPr>
              <a:defRPr/>
            </a:pPr>
            <a:fld id="{2C62BB4B-D68D-4F46-918E-5CB42267E01F}" type="slidenum">
              <a:rPr lang="en-US" altLang="en-US"/>
              <a:pPr>
                <a:defRPr/>
              </a:pPr>
              <a:t>‹#›</a:t>
            </a:fld>
            <a:endParaRPr lang="en-US" altLang="en-US"/>
          </a:p>
        </p:txBody>
      </p:sp>
      <p:sp>
        <p:nvSpPr>
          <p:cNvPr id="9" name="Rectangle 28">
            <a:extLst>
              <a:ext uri="{FF2B5EF4-FFF2-40B4-BE49-F238E27FC236}">
                <a16:creationId xmlns:a16="http://schemas.microsoft.com/office/drawing/2014/main" id="{47379D8C-E81A-4D52-92EE-E79E5733DF34}"/>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3429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a:extLst>
              <a:ext uri="{FF2B5EF4-FFF2-40B4-BE49-F238E27FC236}">
                <a16:creationId xmlns:a16="http://schemas.microsoft.com/office/drawing/2014/main" id="{82EBE013-77A3-4F20-BD02-470A3D16CA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27">
            <a:extLst>
              <a:ext uri="{FF2B5EF4-FFF2-40B4-BE49-F238E27FC236}">
                <a16:creationId xmlns:a16="http://schemas.microsoft.com/office/drawing/2014/main" id="{43FE8D3B-00BE-4851-8C5C-E241BB9279D8}"/>
              </a:ext>
            </a:extLst>
          </p:cNvPr>
          <p:cNvSpPr>
            <a:spLocks noGrp="1" noChangeArrowheads="1"/>
          </p:cNvSpPr>
          <p:nvPr>
            <p:ph type="sldNum" sz="quarter" idx="11"/>
          </p:nvPr>
        </p:nvSpPr>
        <p:spPr>
          <a:ln/>
        </p:spPr>
        <p:txBody>
          <a:bodyPr/>
          <a:lstStyle>
            <a:lvl1pPr>
              <a:defRPr/>
            </a:lvl1pPr>
          </a:lstStyle>
          <a:p>
            <a:pPr>
              <a:defRPr/>
            </a:pPr>
            <a:fld id="{48EB77CE-64CC-4BCD-B6BA-BCEBEFFC63AD}" type="slidenum">
              <a:rPr lang="en-US" altLang="en-US"/>
              <a:pPr>
                <a:defRPr/>
              </a:pPr>
              <a:t>‹#›</a:t>
            </a:fld>
            <a:endParaRPr lang="en-US" altLang="en-US"/>
          </a:p>
        </p:txBody>
      </p:sp>
      <p:sp>
        <p:nvSpPr>
          <p:cNvPr id="5" name="Rectangle 28">
            <a:extLst>
              <a:ext uri="{FF2B5EF4-FFF2-40B4-BE49-F238E27FC236}">
                <a16:creationId xmlns:a16="http://schemas.microsoft.com/office/drawing/2014/main" id="{F5DA0789-7168-41EA-95D2-7A5B5B22AE95}"/>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42160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61DE9E1A-F873-471A-84A0-3190D91D0B9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27">
            <a:extLst>
              <a:ext uri="{FF2B5EF4-FFF2-40B4-BE49-F238E27FC236}">
                <a16:creationId xmlns:a16="http://schemas.microsoft.com/office/drawing/2014/main" id="{851B3F71-0354-484E-B2DD-EAD27CF45AAD}"/>
              </a:ext>
            </a:extLst>
          </p:cNvPr>
          <p:cNvSpPr>
            <a:spLocks noGrp="1" noChangeArrowheads="1"/>
          </p:cNvSpPr>
          <p:nvPr>
            <p:ph type="sldNum" sz="quarter" idx="11"/>
          </p:nvPr>
        </p:nvSpPr>
        <p:spPr>
          <a:ln/>
        </p:spPr>
        <p:txBody>
          <a:bodyPr/>
          <a:lstStyle>
            <a:lvl1pPr>
              <a:defRPr/>
            </a:lvl1pPr>
          </a:lstStyle>
          <a:p>
            <a:pPr>
              <a:defRPr/>
            </a:pPr>
            <a:fld id="{76A2BB01-7E46-4746-8B3A-DAC6718A1479}" type="slidenum">
              <a:rPr lang="en-US" altLang="en-US"/>
              <a:pPr>
                <a:defRPr/>
              </a:pPr>
              <a:t>‹#›</a:t>
            </a:fld>
            <a:endParaRPr lang="en-US" altLang="en-US"/>
          </a:p>
        </p:txBody>
      </p:sp>
      <p:sp>
        <p:nvSpPr>
          <p:cNvPr id="4" name="Rectangle 28">
            <a:extLst>
              <a:ext uri="{FF2B5EF4-FFF2-40B4-BE49-F238E27FC236}">
                <a16:creationId xmlns:a16="http://schemas.microsoft.com/office/drawing/2014/main" id="{02AFD724-A34B-40ED-9549-B8BAECEB56D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00077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6">
            <a:extLst>
              <a:ext uri="{FF2B5EF4-FFF2-40B4-BE49-F238E27FC236}">
                <a16:creationId xmlns:a16="http://schemas.microsoft.com/office/drawing/2014/main" id="{000796B3-6888-4978-90F3-942FB10DE49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27">
            <a:extLst>
              <a:ext uri="{FF2B5EF4-FFF2-40B4-BE49-F238E27FC236}">
                <a16:creationId xmlns:a16="http://schemas.microsoft.com/office/drawing/2014/main" id="{8FA66224-D35F-4B06-8B6D-4856A20F3BCD}"/>
              </a:ext>
            </a:extLst>
          </p:cNvPr>
          <p:cNvSpPr>
            <a:spLocks noGrp="1" noChangeArrowheads="1"/>
          </p:cNvSpPr>
          <p:nvPr>
            <p:ph type="sldNum" sz="quarter" idx="11"/>
          </p:nvPr>
        </p:nvSpPr>
        <p:spPr>
          <a:ln/>
        </p:spPr>
        <p:txBody>
          <a:bodyPr/>
          <a:lstStyle>
            <a:lvl1pPr>
              <a:defRPr/>
            </a:lvl1pPr>
          </a:lstStyle>
          <a:p>
            <a:pPr>
              <a:defRPr/>
            </a:pPr>
            <a:fld id="{85CC1F00-EB66-4AC9-B199-FE0C9AAE5B73}" type="slidenum">
              <a:rPr lang="en-US" altLang="en-US"/>
              <a:pPr>
                <a:defRPr/>
              </a:pPr>
              <a:t>‹#›</a:t>
            </a:fld>
            <a:endParaRPr lang="en-US" altLang="en-US"/>
          </a:p>
        </p:txBody>
      </p:sp>
      <p:sp>
        <p:nvSpPr>
          <p:cNvPr id="7" name="Rectangle 28">
            <a:extLst>
              <a:ext uri="{FF2B5EF4-FFF2-40B4-BE49-F238E27FC236}">
                <a16:creationId xmlns:a16="http://schemas.microsoft.com/office/drawing/2014/main" id="{01630B22-344D-4F48-AFF4-E75BEA4F6EEC}"/>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5656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76B5E95-7156-4D70-BC41-9070FC35517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67C7E3CE-A1A5-4BCB-8B9F-CFD448A9883F}"/>
              </a:ext>
            </a:extLst>
          </p:cNvPr>
          <p:cNvSpPr>
            <a:spLocks noGrp="1" noChangeArrowheads="1"/>
          </p:cNvSpPr>
          <p:nvPr>
            <p:ph type="sldNum" sz="quarter" idx="11"/>
          </p:nvPr>
        </p:nvSpPr>
        <p:spPr>
          <a:ln/>
        </p:spPr>
        <p:txBody>
          <a:bodyPr/>
          <a:lstStyle>
            <a:lvl1pPr>
              <a:defRPr/>
            </a:lvl1pPr>
          </a:lstStyle>
          <a:p>
            <a:pPr>
              <a:defRPr/>
            </a:pPr>
            <a:fld id="{86309D90-BE01-4A0C-AA46-42DA64430CBF}" type="slidenum">
              <a:rPr lang="en-US" altLang="en-US"/>
              <a:pPr>
                <a:defRPr/>
              </a:pPr>
              <a:t>‹#›</a:t>
            </a:fld>
            <a:endParaRPr lang="en-US" altLang="en-US"/>
          </a:p>
        </p:txBody>
      </p:sp>
      <p:sp>
        <p:nvSpPr>
          <p:cNvPr id="6" name="Rectangle 28">
            <a:extLst>
              <a:ext uri="{FF2B5EF4-FFF2-40B4-BE49-F238E27FC236}">
                <a16:creationId xmlns:a16="http://schemas.microsoft.com/office/drawing/2014/main" id="{CEAF4BD3-81D7-4D96-8AAD-63B08C2D8B1D}"/>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973220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6">
            <a:extLst>
              <a:ext uri="{FF2B5EF4-FFF2-40B4-BE49-F238E27FC236}">
                <a16:creationId xmlns:a16="http://schemas.microsoft.com/office/drawing/2014/main" id="{EB5301C4-BAA6-488B-8B02-795CBF98D2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27">
            <a:extLst>
              <a:ext uri="{FF2B5EF4-FFF2-40B4-BE49-F238E27FC236}">
                <a16:creationId xmlns:a16="http://schemas.microsoft.com/office/drawing/2014/main" id="{5B053609-7988-4F0F-92AF-F77A8D0916B9}"/>
              </a:ext>
            </a:extLst>
          </p:cNvPr>
          <p:cNvSpPr>
            <a:spLocks noGrp="1" noChangeArrowheads="1"/>
          </p:cNvSpPr>
          <p:nvPr>
            <p:ph type="sldNum" sz="quarter" idx="11"/>
          </p:nvPr>
        </p:nvSpPr>
        <p:spPr>
          <a:ln/>
        </p:spPr>
        <p:txBody>
          <a:bodyPr/>
          <a:lstStyle>
            <a:lvl1pPr>
              <a:defRPr/>
            </a:lvl1pPr>
          </a:lstStyle>
          <a:p>
            <a:pPr>
              <a:defRPr/>
            </a:pPr>
            <a:fld id="{0A4E10E5-164D-4517-92E0-6ED1DA2EA853}" type="slidenum">
              <a:rPr lang="en-US" altLang="en-US"/>
              <a:pPr>
                <a:defRPr/>
              </a:pPr>
              <a:t>‹#›</a:t>
            </a:fld>
            <a:endParaRPr lang="en-US" altLang="en-US"/>
          </a:p>
        </p:txBody>
      </p:sp>
      <p:sp>
        <p:nvSpPr>
          <p:cNvPr id="7" name="Rectangle 28">
            <a:extLst>
              <a:ext uri="{FF2B5EF4-FFF2-40B4-BE49-F238E27FC236}">
                <a16:creationId xmlns:a16="http://schemas.microsoft.com/office/drawing/2014/main" id="{1B9668A5-F247-46AA-83DC-3166E6691066}"/>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2547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7659CA1A-2B3D-4929-B8BE-BAD8E775C9C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28E95D2F-0E83-4915-9435-44BD0327EE38}"/>
              </a:ext>
            </a:extLst>
          </p:cNvPr>
          <p:cNvSpPr>
            <a:spLocks noGrp="1" noChangeArrowheads="1"/>
          </p:cNvSpPr>
          <p:nvPr>
            <p:ph type="sldNum" sz="quarter" idx="11"/>
          </p:nvPr>
        </p:nvSpPr>
        <p:spPr>
          <a:ln/>
        </p:spPr>
        <p:txBody>
          <a:bodyPr/>
          <a:lstStyle>
            <a:lvl1pPr>
              <a:defRPr/>
            </a:lvl1pPr>
          </a:lstStyle>
          <a:p>
            <a:pPr>
              <a:defRPr/>
            </a:pPr>
            <a:fld id="{0D1945F6-D180-4C1A-89CA-38E1D22BF143}" type="slidenum">
              <a:rPr lang="en-US" altLang="en-US"/>
              <a:pPr>
                <a:defRPr/>
              </a:pPr>
              <a:t>‹#›</a:t>
            </a:fld>
            <a:endParaRPr lang="en-US" altLang="en-US"/>
          </a:p>
        </p:txBody>
      </p:sp>
      <p:sp>
        <p:nvSpPr>
          <p:cNvPr id="6" name="Rectangle 28">
            <a:extLst>
              <a:ext uri="{FF2B5EF4-FFF2-40B4-BE49-F238E27FC236}">
                <a16:creationId xmlns:a16="http://schemas.microsoft.com/office/drawing/2014/main" id="{554E1699-4667-4D95-8100-8D46FE388FB0}"/>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53771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85AAD2C3-7623-48D5-A801-39C61A6A477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17D5F1E6-B2CD-4DB8-B0A7-EB6E5D3A267B}"/>
              </a:ext>
            </a:extLst>
          </p:cNvPr>
          <p:cNvSpPr>
            <a:spLocks noGrp="1" noChangeArrowheads="1"/>
          </p:cNvSpPr>
          <p:nvPr>
            <p:ph type="sldNum" sz="quarter" idx="11"/>
          </p:nvPr>
        </p:nvSpPr>
        <p:spPr>
          <a:ln/>
        </p:spPr>
        <p:txBody>
          <a:bodyPr/>
          <a:lstStyle>
            <a:lvl1pPr>
              <a:defRPr/>
            </a:lvl1pPr>
          </a:lstStyle>
          <a:p>
            <a:pPr>
              <a:defRPr/>
            </a:pPr>
            <a:fld id="{26E50EBB-9A87-4045-B2A2-7498975BA792}" type="slidenum">
              <a:rPr lang="en-US" altLang="en-US"/>
              <a:pPr>
                <a:defRPr/>
              </a:pPr>
              <a:t>‹#›</a:t>
            </a:fld>
            <a:endParaRPr lang="en-US" altLang="en-US"/>
          </a:p>
        </p:txBody>
      </p:sp>
      <p:sp>
        <p:nvSpPr>
          <p:cNvPr id="6" name="Rectangle 28">
            <a:extLst>
              <a:ext uri="{FF2B5EF4-FFF2-40B4-BE49-F238E27FC236}">
                <a16:creationId xmlns:a16="http://schemas.microsoft.com/office/drawing/2014/main" id="{DB1AEC0E-B4E5-4FA3-B134-E796E2C9658E}"/>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0857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6">
            <a:extLst>
              <a:ext uri="{FF2B5EF4-FFF2-40B4-BE49-F238E27FC236}">
                <a16:creationId xmlns:a16="http://schemas.microsoft.com/office/drawing/2014/main" id="{01301AF6-E5B9-4949-9926-3983256707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27">
            <a:extLst>
              <a:ext uri="{FF2B5EF4-FFF2-40B4-BE49-F238E27FC236}">
                <a16:creationId xmlns:a16="http://schemas.microsoft.com/office/drawing/2014/main" id="{D22D1E4E-607A-4A71-85AE-43E2A3D4D900}"/>
              </a:ext>
            </a:extLst>
          </p:cNvPr>
          <p:cNvSpPr>
            <a:spLocks noGrp="1" noChangeArrowheads="1"/>
          </p:cNvSpPr>
          <p:nvPr>
            <p:ph type="sldNum" sz="quarter" idx="11"/>
          </p:nvPr>
        </p:nvSpPr>
        <p:spPr>
          <a:ln/>
        </p:spPr>
        <p:txBody>
          <a:bodyPr/>
          <a:lstStyle>
            <a:lvl1pPr>
              <a:defRPr/>
            </a:lvl1pPr>
          </a:lstStyle>
          <a:p>
            <a:pPr>
              <a:defRPr/>
            </a:pPr>
            <a:fld id="{995005D7-C184-4F69-AAB5-657A500EB5E7}" type="slidenum">
              <a:rPr lang="en-US" altLang="en-US"/>
              <a:pPr>
                <a:defRPr/>
              </a:pPr>
              <a:t>‹#›</a:t>
            </a:fld>
            <a:endParaRPr lang="en-US" altLang="en-US"/>
          </a:p>
        </p:txBody>
      </p:sp>
      <p:sp>
        <p:nvSpPr>
          <p:cNvPr id="6" name="Rectangle 28">
            <a:extLst>
              <a:ext uri="{FF2B5EF4-FFF2-40B4-BE49-F238E27FC236}">
                <a16:creationId xmlns:a16="http://schemas.microsoft.com/office/drawing/2014/main" id="{5E4A7B3C-483F-4840-8DE4-9CB9F5646AAE}"/>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3655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a:extLst>
              <a:ext uri="{FF2B5EF4-FFF2-40B4-BE49-F238E27FC236}">
                <a16:creationId xmlns:a16="http://schemas.microsoft.com/office/drawing/2014/main" id="{5AA81345-020C-41A4-B0FD-9F1BFEEDCE4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27">
            <a:extLst>
              <a:ext uri="{FF2B5EF4-FFF2-40B4-BE49-F238E27FC236}">
                <a16:creationId xmlns:a16="http://schemas.microsoft.com/office/drawing/2014/main" id="{A8D3EEE7-E90B-466F-8738-FE41C7B3EEF6}"/>
              </a:ext>
            </a:extLst>
          </p:cNvPr>
          <p:cNvSpPr>
            <a:spLocks noGrp="1" noChangeArrowheads="1"/>
          </p:cNvSpPr>
          <p:nvPr>
            <p:ph type="sldNum" sz="quarter" idx="11"/>
          </p:nvPr>
        </p:nvSpPr>
        <p:spPr>
          <a:ln/>
        </p:spPr>
        <p:txBody>
          <a:bodyPr/>
          <a:lstStyle>
            <a:lvl1pPr>
              <a:defRPr/>
            </a:lvl1pPr>
          </a:lstStyle>
          <a:p>
            <a:pPr>
              <a:defRPr/>
            </a:pPr>
            <a:fld id="{81D44A23-39E0-455B-8E3D-09B70FBAB8B6}" type="slidenum">
              <a:rPr lang="en-US" altLang="en-US"/>
              <a:pPr>
                <a:defRPr/>
              </a:pPr>
              <a:t>‹#›</a:t>
            </a:fld>
            <a:endParaRPr lang="en-US" altLang="en-US"/>
          </a:p>
        </p:txBody>
      </p:sp>
      <p:sp>
        <p:nvSpPr>
          <p:cNvPr id="7" name="Rectangle 28">
            <a:extLst>
              <a:ext uri="{FF2B5EF4-FFF2-40B4-BE49-F238E27FC236}">
                <a16:creationId xmlns:a16="http://schemas.microsoft.com/office/drawing/2014/main" id="{8D3BB0CA-8057-40E3-8203-91814E341D7B}"/>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9377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a:extLst>
              <a:ext uri="{FF2B5EF4-FFF2-40B4-BE49-F238E27FC236}">
                <a16:creationId xmlns:a16="http://schemas.microsoft.com/office/drawing/2014/main" id="{A5DA9CDD-1CB2-4EC7-BBBE-CCBFEA25AE9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27">
            <a:extLst>
              <a:ext uri="{FF2B5EF4-FFF2-40B4-BE49-F238E27FC236}">
                <a16:creationId xmlns:a16="http://schemas.microsoft.com/office/drawing/2014/main" id="{8B7CBC91-4365-4AF9-8C7B-2C5703A7E118}"/>
              </a:ext>
            </a:extLst>
          </p:cNvPr>
          <p:cNvSpPr>
            <a:spLocks noGrp="1" noChangeArrowheads="1"/>
          </p:cNvSpPr>
          <p:nvPr>
            <p:ph type="sldNum" sz="quarter" idx="11"/>
          </p:nvPr>
        </p:nvSpPr>
        <p:spPr>
          <a:ln/>
        </p:spPr>
        <p:txBody>
          <a:bodyPr/>
          <a:lstStyle>
            <a:lvl1pPr>
              <a:defRPr/>
            </a:lvl1pPr>
          </a:lstStyle>
          <a:p>
            <a:pPr>
              <a:defRPr/>
            </a:pPr>
            <a:fld id="{CBCD9ADE-24AF-4DEF-944C-2BF19842A26F}" type="slidenum">
              <a:rPr lang="en-US" altLang="en-US"/>
              <a:pPr>
                <a:defRPr/>
              </a:pPr>
              <a:t>‹#›</a:t>
            </a:fld>
            <a:endParaRPr lang="en-US" altLang="en-US"/>
          </a:p>
        </p:txBody>
      </p:sp>
      <p:sp>
        <p:nvSpPr>
          <p:cNvPr id="9" name="Rectangle 28">
            <a:extLst>
              <a:ext uri="{FF2B5EF4-FFF2-40B4-BE49-F238E27FC236}">
                <a16:creationId xmlns:a16="http://schemas.microsoft.com/office/drawing/2014/main" id="{80D55E26-F850-4433-B6AC-A3613602B2ED}"/>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7504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a:extLst>
              <a:ext uri="{FF2B5EF4-FFF2-40B4-BE49-F238E27FC236}">
                <a16:creationId xmlns:a16="http://schemas.microsoft.com/office/drawing/2014/main" id="{3A6AB757-424A-4B6C-9F96-24B27B96A65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27">
            <a:extLst>
              <a:ext uri="{FF2B5EF4-FFF2-40B4-BE49-F238E27FC236}">
                <a16:creationId xmlns:a16="http://schemas.microsoft.com/office/drawing/2014/main" id="{5ECD0CB2-6364-4915-932A-C1293C860B6B}"/>
              </a:ext>
            </a:extLst>
          </p:cNvPr>
          <p:cNvSpPr>
            <a:spLocks noGrp="1" noChangeArrowheads="1"/>
          </p:cNvSpPr>
          <p:nvPr>
            <p:ph type="sldNum" sz="quarter" idx="11"/>
          </p:nvPr>
        </p:nvSpPr>
        <p:spPr>
          <a:ln/>
        </p:spPr>
        <p:txBody>
          <a:bodyPr/>
          <a:lstStyle>
            <a:lvl1pPr>
              <a:defRPr/>
            </a:lvl1pPr>
          </a:lstStyle>
          <a:p>
            <a:pPr>
              <a:defRPr/>
            </a:pPr>
            <a:fld id="{A5914CEF-2727-490E-BF78-78BFAB77794B}" type="slidenum">
              <a:rPr lang="en-US" altLang="en-US"/>
              <a:pPr>
                <a:defRPr/>
              </a:pPr>
              <a:t>‹#›</a:t>
            </a:fld>
            <a:endParaRPr lang="en-US" altLang="en-US"/>
          </a:p>
        </p:txBody>
      </p:sp>
      <p:sp>
        <p:nvSpPr>
          <p:cNvPr id="5" name="Rectangle 28">
            <a:extLst>
              <a:ext uri="{FF2B5EF4-FFF2-40B4-BE49-F238E27FC236}">
                <a16:creationId xmlns:a16="http://schemas.microsoft.com/office/drawing/2014/main" id="{EE98E434-001D-4DD1-BB6A-FACBD8B17814}"/>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8630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DF04E728-D987-4927-A871-2D495395C62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27">
            <a:extLst>
              <a:ext uri="{FF2B5EF4-FFF2-40B4-BE49-F238E27FC236}">
                <a16:creationId xmlns:a16="http://schemas.microsoft.com/office/drawing/2014/main" id="{07ED2186-32D7-4E62-A5F5-51A8695AC0F0}"/>
              </a:ext>
            </a:extLst>
          </p:cNvPr>
          <p:cNvSpPr>
            <a:spLocks noGrp="1" noChangeArrowheads="1"/>
          </p:cNvSpPr>
          <p:nvPr>
            <p:ph type="sldNum" sz="quarter" idx="11"/>
          </p:nvPr>
        </p:nvSpPr>
        <p:spPr>
          <a:ln/>
        </p:spPr>
        <p:txBody>
          <a:bodyPr/>
          <a:lstStyle>
            <a:lvl1pPr>
              <a:defRPr/>
            </a:lvl1pPr>
          </a:lstStyle>
          <a:p>
            <a:pPr>
              <a:defRPr/>
            </a:pPr>
            <a:fld id="{B4264701-E541-486A-99ED-483960FA9F05}" type="slidenum">
              <a:rPr lang="en-US" altLang="en-US"/>
              <a:pPr>
                <a:defRPr/>
              </a:pPr>
              <a:t>‹#›</a:t>
            </a:fld>
            <a:endParaRPr lang="en-US" altLang="en-US"/>
          </a:p>
        </p:txBody>
      </p:sp>
      <p:sp>
        <p:nvSpPr>
          <p:cNvPr id="4" name="Rectangle 28">
            <a:extLst>
              <a:ext uri="{FF2B5EF4-FFF2-40B4-BE49-F238E27FC236}">
                <a16:creationId xmlns:a16="http://schemas.microsoft.com/office/drawing/2014/main" id="{6EF7BDFD-498C-4CCE-8E39-3E1BC40AD644}"/>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7007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6">
            <a:extLst>
              <a:ext uri="{FF2B5EF4-FFF2-40B4-BE49-F238E27FC236}">
                <a16:creationId xmlns:a16="http://schemas.microsoft.com/office/drawing/2014/main" id="{62FD9AF0-D562-4F85-A64E-D4195D64FB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27">
            <a:extLst>
              <a:ext uri="{FF2B5EF4-FFF2-40B4-BE49-F238E27FC236}">
                <a16:creationId xmlns:a16="http://schemas.microsoft.com/office/drawing/2014/main" id="{F9142449-610B-4067-811C-BCB29DF33793}"/>
              </a:ext>
            </a:extLst>
          </p:cNvPr>
          <p:cNvSpPr>
            <a:spLocks noGrp="1" noChangeArrowheads="1"/>
          </p:cNvSpPr>
          <p:nvPr>
            <p:ph type="sldNum" sz="quarter" idx="11"/>
          </p:nvPr>
        </p:nvSpPr>
        <p:spPr>
          <a:ln/>
        </p:spPr>
        <p:txBody>
          <a:bodyPr/>
          <a:lstStyle>
            <a:lvl1pPr>
              <a:defRPr/>
            </a:lvl1pPr>
          </a:lstStyle>
          <a:p>
            <a:pPr>
              <a:defRPr/>
            </a:pPr>
            <a:fld id="{B58588B0-AD11-4F48-BBC8-19AF45CA6562}" type="slidenum">
              <a:rPr lang="en-US" altLang="en-US"/>
              <a:pPr>
                <a:defRPr/>
              </a:pPr>
              <a:t>‹#›</a:t>
            </a:fld>
            <a:endParaRPr lang="en-US" altLang="en-US"/>
          </a:p>
        </p:txBody>
      </p:sp>
      <p:sp>
        <p:nvSpPr>
          <p:cNvPr id="7" name="Rectangle 28">
            <a:extLst>
              <a:ext uri="{FF2B5EF4-FFF2-40B4-BE49-F238E27FC236}">
                <a16:creationId xmlns:a16="http://schemas.microsoft.com/office/drawing/2014/main" id="{A8E85929-1A1C-4393-A905-036C7CD24462}"/>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2538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6">
            <a:extLst>
              <a:ext uri="{FF2B5EF4-FFF2-40B4-BE49-F238E27FC236}">
                <a16:creationId xmlns:a16="http://schemas.microsoft.com/office/drawing/2014/main" id="{26D27D24-11FD-4C75-A4C4-CA5DC1AC9D2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27">
            <a:extLst>
              <a:ext uri="{FF2B5EF4-FFF2-40B4-BE49-F238E27FC236}">
                <a16:creationId xmlns:a16="http://schemas.microsoft.com/office/drawing/2014/main" id="{45A3CBF2-DD21-48BB-9163-C76FEE9FFDAA}"/>
              </a:ext>
            </a:extLst>
          </p:cNvPr>
          <p:cNvSpPr>
            <a:spLocks noGrp="1" noChangeArrowheads="1"/>
          </p:cNvSpPr>
          <p:nvPr>
            <p:ph type="sldNum" sz="quarter" idx="11"/>
          </p:nvPr>
        </p:nvSpPr>
        <p:spPr>
          <a:ln/>
        </p:spPr>
        <p:txBody>
          <a:bodyPr/>
          <a:lstStyle>
            <a:lvl1pPr>
              <a:defRPr/>
            </a:lvl1pPr>
          </a:lstStyle>
          <a:p>
            <a:pPr>
              <a:defRPr/>
            </a:pPr>
            <a:fld id="{642DC178-B012-4B6D-9E21-EFE169DB2CEE}" type="slidenum">
              <a:rPr lang="en-US" altLang="en-US"/>
              <a:pPr>
                <a:defRPr/>
              </a:pPr>
              <a:t>‹#›</a:t>
            </a:fld>
            <a:endParaRPr lang="en-US" altLang="en-US"/>
          </a:p>
        </p:txBody>
      </p:sp>
      <p:sp>
        <p:nvSpPr>
          <p:cNvPr id="7" name="Rectangle 28">
            <a:extLst>
              <a:ext uri="{FF2B5EF4-FFF2-40B4-BE49-F238E27FC236}">
                <a16:creationId xmlns:a16="http://schemas.microsoft.com/office/drawing/2014/main" id="{A2928809-A868-4B36-9012-FA3E7D3DC520}"/>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9986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EACE0A-1E0E-4187-9D28-24FF3D395AE2}"/>
              </a:ext>
            </a:extLst>
          </p:cNvPr>
          <p:cNvGrpSpPr>
            <a:grpSpLocks/>
          </p:cNvGrpSpPr>
          <p:nvPr/>
        </p:nvGrpSpPr>
        <p:grpSpPr bwMode="auto">
          <a:xfrm>
            <a:off x="0" y="0"/>
            <a:ext cx="9159875" cy="6858000"/>
            <a:chOff x="0" y="0"/>
            <a:chExt cx="5770" cy="4320"/>
          </a:xfrm>
        </p:grpSpPr>
        <p:sp>
          <p:nvSpPr>
            <p:cNvPr id="47107" name="Rectangle 3">
              <a:extLst>
                <a:ext uri="{FF2B5EF4-FFF2-40B4-BE49-F238E27FC236}">
                  <a16:creationId xmlns:a16="http://schemas.microsoft.com/office/drawing/2014/main" id="{12641C50-22EF-47B4-8ACD-DB4C6BA74607}"/>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p>
          </p:txBody>
        </p:sp>
        <p:sp>
          <p:nvSpPr>
            <p:cNvPr id="1033" name="Rectangle 4">
              <a:extLst>
                <a:ext uri="{FF2B5EF4-FFF2-40B4-BE49-F238E27FC236}">
                  <a16:creationId xmlns:a16="http://schemas.microsoft.com/office/drawing/2014/main" id="{BED0C46B-887F-4BC1-B913-568D4DD8E309}"/>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34" name="Rectangle 5">
              <a:extLst>
                <a:ext uri="{FF2B5EF4-FFF2-40B4-BE49-F238E27FC236}">
                  <a16:creationId xmlns:a16="http://schemas.microsoft.com/office/drawing/2014/main" id="{7A9297FD-2167-4B07-B3D6-EB06FD384A14}"/>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35" name="Rectangle 6">
              <a:extLst>
                <a:ext uri="{FF2B5EF4-FFF2-40B4-BE49-F238E27FC236}">
                  <a16:creationId xmlns:a16="http://schemas.microsoft.com/office/drawing/2014/main" id="{6BF2BAC6-FA51-4690-884D-2490ABF1EC1C}"/>
                </a:ext>
              </a:extLst>
            </p:cNvPr>
            <p:cNvSpPr>
              <a:spLocks noChangeArrowheads="1"/>
            </p:cNvSpPr>
            <p:nvPr userDrawn="1"/>
          </p:nvSpPr>
          <p:spPr bwMode="hidden">
            <a:xfrm>
              <a:off x="2256" y="0"/>
              <a:ext cx="240" cy="4320"/>
            </a:xfrm>
            <a:prstGeom prst="rect">
              <a:avLst/>
            </a:prstGeom>
            <a:solidFill>
              <a:schemeClr val="bg1"/>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36" name="Rectangle 7">
              <a:extLst>
                <a:ext uri="{FF2B5EF4-FFF2-40B4-BE49-F238E27FC236}">
                  <a16:creationId xmlns:a16="http://schemas.microsoft.com/office/drawing/2014/main" id="{D7E3454E-BB20-4694-9448-DD211D992A8D}"/>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37" name="Rectangle 8">
              <a:extLst>
                <a:ext uri="{FF2B5EF4-FFF2-40B4-BE49-F238E27FC236}">
                  <a16:creationId xmlns:a16="http://schemas.microsoft.com/office/drawing/2014/main" id="{06E7B29C-8C01-49A8-B8B6-9E73F92EBBC1}"/>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47113" name="Rectangle 9">
              <a:extLst>
                <a:ext uri="{FF2B5EF4-FFF2-40B4-BE49-F238E27FC236}">
                  <a16:creationId xmlns:a16="http://schemas.microsoft.com/office/drawing/2014/main" id="{E6DE2549-46A7-4758-ABEB-4582F5EA28DC}"/>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p>
          </p:txBody>
        </p:sp>
        <p:sp>
          <p:nvSpPr>
            <p:cNvPr id="47114" name="Rectangle 10">
              <a:extLst>
                <a:ext uri="{FF2B5EF4-FFF2-40B4-BE49-F238E27FC236}">
                  <a16:creationId xmlns:a16="http://schemas.microsoft.com/office/drawing/2014/main" id="{8BC8070F-2063-4478-89D8-61D11027239E}"/>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p>
          </p:txBody>
        </p:sp>
        <p:sp>
          <p:nvSpPr>
            <p:cNvPr id="1040" name="Rectangle 11">
              <a:extLst>
                <a:ext uri="{FF2B5EF4-FFF2-40B4-BE49-F238E27FC236}">
                  <a16:creationId xmlns:a16="http://schemas.microsoft.com/office/drawing/2014/main" id="{F6AEF9B5-1F93-4944-A225-4494237172A6}"/>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41" name="Rectangle 12">
              <a:extLst>
                <a:ext uri="{FF2B5EF4-FFF2-40B4-BE49-F238E27FC236}">
                  <a16:creationId xmlns:a16="http://schemas.microsoft.com/office/drawing/2014/main" id="{5AF34692-2736-4A72-9F30-0A478C571B6D}"/>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42" name="Rectangle 13">
              <a:extLst>
                <a:ext uri="{FF2B5EF4-FFF2-40B4-BE49-F238E27FC236}">
                  <a16:creationId xmlns:a16="http://schemas.microsoft.com/office/drawing/2014/main" id="{F2C2B22D-7D23-48D5-BB12-BBC35DD9059E}"/>
                </a:ext>
              </a:extLst>
            </p:cNvPr>
            <p:cNvSpPr>
              <a:spLocks noChangeArrowheads="1"/>
            </p:cNvSpPr>
            <p:nvPr userDrawn="1"/>
          </p:nvSpPr>
          <p:spPr bwMode="hidden">
            <a:xfrm>
              <a:off x="1248" y="0"/>
              <a:ext cx="144"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43" name="Rectangle 14">
              <a:extLst>
                <a:ext uri="{FF2B5EF4-FFF2-40B4-BE49-F238E27FC236}">
                  <a16:creationId xmlns:a16="http://schemas.microsoft.com/office/drawing/2014/main" id="{DD2B9FC7-E460-4AA4-BC96-0B131783B94A}"/>
                </a:ext>
              </a:extLst>
            </p:cNvPr>
            <p:cNvSpPr>
              <a:spLocks noChangeArrowheads="1"/>
            </p:cNvSpPr>
            <p:nvPr userDrawn="1"/>
          </p:nvSpPr>
          <p:spPr bwMode="hidden">
            <a:xfrm>
              <a:off x="3300" y="0"/>
              <a:ext cx="252"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47119" name="Rectangle 15">
              <a:extLst>
                <a:ext uri="{FF2B5EF4-FFF2-40B4-BE49-F238E27FC236}">
                  <a16:creationId xmlns:a16="http://schemas.microsoft.com/office/drawing/2014/main" id="{41C077CD-82C0-49C9-A85B-96AE4C61BF60}"/>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1045" name="Rectangle 16">
              <a:extLst>
                <a:ext uri="{FF2B5EF4-FFF2-40B4-BE49-F238E27FC236}">
                  <a16:creationId xmlns:a16="http://schemas.microsoft.com/office/drawing/2014/main" id="{E57906C8-3704-4624-B4DA-EE0FC172DF57}"/>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47121" name="Rectangle 17">
              <a:extLst>
                <a:ext uri="{FF2B5EF4-FFF2-40B4-BE49-F238E27FC236}">
                  <a16:creationId xmlns:a16="http://schemas.microsoft.com/office/drawing/2014/main" id="{64B6BECF-3373-42FC-8092-C5DFA552994A}"/>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p>
          </p:txBody>
        </p:sp>
        <p:sp>
          <p:nvSpPr>
            <p:cNvPr id="1047" name="Rectangle 18">
              <a:extLst>
                <a:ext uri="{FF2B5EF4-FFF2-40B4-BE49-F238E27FC236}">
                  <a16:creationId xmlns:a16="http://schemas.microsoft.com/office/drawing/2014/main" id="{35688920-4C7A-456D-9F9D-2AB448E0F46E}"/>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47123" name="Rectangle 19">
              <a:extLst>
                <a:ext uri="{FF2B5EF4-FFF2-40B4-BE49-F238E27FC236}">
                  <a16:creationId xmlns:a16="http://schemas.microsoft.com/office/drawing/2014/main" id="{E6C119F0-58F4-4235-8983-BD9752E27F34}"/>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1049" name="Rectangle 20">
              <a:extLst>
                <a:ext uri="{FF2B5EF4-FFF2-40B4-BE49-F238E27FC236}">
                  <a16:creationId xmlns:a16="http://schemas.microsoft.com/office/drawing/2014/main" id="{2A59EF43-D244-4119-B158-7EECBF222776}"/>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50" name="Rectangle 21">
              <a:extLst>
                <a:ext uri="{FF2B5EF4-FFF2-40B4-BE49-F238E27FC236}">
                  <a16:creationId xmlns:a16="http://schemas.microsoft.com/office/drawing/2014/main" id="{385FE265-FB69-4F7F-9F05-51A4B7B456FB}"/>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051" name="Freeform 22">
              <a:extLst>
                <a:ext uri="{FF2B5EF4-FFF2-40B4-BE49-F238E27FC236}">
                  <a16:creationId xmlns:a16="http://schemas.microsoft.com/office/drawing/2014/main" id="{3149F89E-441C-4407-A929-2E3E0C8CEF11}"/>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a:p>
          </p:txBody>
        </p:sp>
        <p:sp>
          <p:nvSpPr>
            <p:cNvPr id="47127" name="Freeform 23">
              <a:extLst>
                <a:ext uri="{FF2B5EF4-FFF2-40B4-BE49-F238E27FC236}">
                  <a16:creationId xmlns:a16="http://schemas.microsoft.com/office/drawing/2014/main" id="{601AA046-B3FE-462C-B0FF-03782CDA11EE}"/>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p>
          </p:txBody>
        </p:sp>
      </p:grpSp>
      <p:sp>
        <p:nvSpPr>
          <p:cNvPr id="47128" name="Rectangle 24">
            <a:extLst>
              <a:ext uri="{FF2B5EF4-FFF2-40B4-BE49-F238E27FC236}">
                <a16:creationId xmlns:a16="http://schemas.microsoft.com/office/drawing/2014/main" id="{90742B02-1351-4B86-B418-118008F72995}"/>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7129" name="Rectangle 25">
            <a:extLst>
              <a:ext uri="{FF2B5EF4-FFF2-40B4-BE49-F238E27FC236}">
                <a16:creationId xmlns:a16="http://schemas.microsoft.com/office/drawing/2014/main" id="{16874E51-4184-417F-AB2B-430F960DF161}"/>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30" name="Rectangle 26">
            <a:extLst>
              <a:ext uri="{FF2B5EF4-FFF2-40B4-BE49-F238E27FC236}">
                <a16:creationId xmlns:a16="http://schemas.microsoft.com/office/drawing/2014/main" id="{18A1D7B7-AD61-43BD-9267-551FFE3A613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47131" name="Rectangle 27">
            <a:extLst>
              <a:ext uri="{FF2B5EF4-FFF2-40B4-BE49-F238E27FC236}">
                <a16:creationId xmlns:a16="http://schemas.microsoft.com/office/drawing/2014/main" id="{A0ACAAC6-F006-4073-B0FC-5278B553959C}"/>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514D1BFB-FBF1-47EC-A72B-59B999592735}" type="slidenum">
              <a:rPr lang="en-US" altLang="en-US"/>
              <a:pPr>
                <a:defRPr/>
              </a:pPr>
              <a:t>‹#›</a:t>
            </a:fld>
            <a:endParaRPr lang="en-US" altLang="en-US"/>
          </a:p>
        </p:txBody>
      </p:sp>
      <p:sp>
        <p:nvSpPr>
          <p:cNvPr id="47132" name="Rectangle 28">
            <a:extLst>
              <a:ext uri="{FF2B5EF4-FFF2-40B4-BE49-F238E27FC236}">
                <a16:creationId xmlns:a16="http://schemas.microsoft.com/office/drawing/2014/main" id="{4DB8EF8E-4F1C-410E-AB36-697545419820}"/>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Tree>
  </p:cSld>
  <p:clrMap bg1="dk2" tx1="lt1" bg2="dk1" tx2="lt2" accent1="accent1" accent2="accent2" accent3="accent3" accent4="accent4" accent5="accent5" accent6="accent6" hlink="hlink" folHlink="folHlink"/>
  <p:sldLayoutIdLst>
    <p:sldLayoutId id="2147483725"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2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B885FCF2-1A63-4E04-B313-BCF168954C18}"/>
              </a:ext>
            </a:extLst>
          </p:cNvPr>
          <p:cNvGrpSpPr>
            <a:grpSpLocks/>
          </p:cNvGrpSpPr>
          <p:nvPr/>
        </p:nvGrpSpPr>
        <p:grpSpPr bwMode="auto">
          <a:xfrm>
            <a:off x="0" y="0"/>
            <a:ext cx="9159875" cy="6858000"/>
            <a:chOff x="0" y="0"/>
            <a:chExt cx="5770" cy="4320"/>
          </a:xfrm>
        </p:grpSpPr>
        <p:sp>
          <p:nvSpPr>
            <p:cNvPr id="97283" name="Rectangle 3">
              <a:extLst>
                <a:ext uri="{FF2B5EF4-FFF2-40B4-BE49-F238E27FC236}">
                  <a16:creationId xmlns:a16="http://schemas.microsoft.com/office/drawing/2014/main" id="{213A2B0E-E584-4D83-9992-B9AF0FB3782D}"/>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p>
          </p:txBody>
        </p:sp>
        <p:sp>
          <p:nvSpPr>
            <p:cNvPr id="2057" name="Rectangle 4">
              <a:extLst>
                <a:ext uri="{FF2B5EF4-FFF2-40B4-BE49-F238E27FC236}">
                  <a16:creationId xmlns:a16="http://schemas.microsoft.com/office/drawing/2014/main" id="{491E1C35-B880-4477-BFD6-2C416C0F07BB}"/>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58" name="Rectangle 5">
              <a:extLst>
                <a:ext uri="{FF2B5EF4-FFF2-40B4-BE49-F238E27FC236}">
                  <a16:creationId xmlns:a16="http://schemas.microsoft.com/office/drawing/2014/main" id="{6E3C7065-B458-4991-A7B7-0E737A88E134}"/>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59" name="Rectangle 6">
              <a:extLst>
                <a:ext uri="{FF2B5EF4-FFF2-40B4-BE49-F238E27FC236}">
                  <a16:creationId xmlns:a16="http://schemas.microsoft.com/office/drawing/2014/main" id="{E0C6B9DA-7A56-4778-B87D-829019453E6B}"/>
                </a:ext>
              </a:extLst>
            </p:cNvPr>
            <p:cNvSpPr>
              <a:spLocks noChangeArrowheads="1"/>
            </p:cNvSpPr>
            <p:nvPr userDrawn="1"/>
          </p:nvSpPr>
          <p:spPr bwMode="hidden">
            <a:xfrm>
              <a:off x="2256" y="0"/>
              <a:ext cx="240" cy="4320"/>
            </a:xfrm>
            <a:prstGeom prst="rect">
              <a:avLst/>
            </a:prstGeom>
            <a:solidFill>
              <a:schemeClr val="bg1"/>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60" name="Rectangle 7">
              <a:extLst>
                <a:ext uri="{FF2B5EF4-FFF2-40B4-BE49-F238E27FC236}">
                  <a16:creationId xmlns:a16="http://schemas.microsoft.com/office/drawing/2014/main" id="{F8518622-C28F-4C04-958A-AD84288F0D0F}"/>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61" name="Rectangle 8">
              <a:extLst>
                <a:ext uri="{FF2B5EF4-FFF2-40B4-BE49-F238E27FC236}">
                  <a16:creationId xmlns:a16="http://schemas.microsoft.com/office/drawing/2014/main" id="{EAEEDE4C-DA90-4AE6-B464-5E2F44C60FD5}"/>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7289" name="Rectangle 9">
              <a:extLst>
                <a:ext uri="{FF2B5EF4-FFF2-40B4-BE49-F238E27FC236}">
                  <a16:creationId xmlns:a16="http://schemas.microsoft.com/office/drawing/2014/main" id="{E3C1E915-A7B0-4E5F-ACD3-ADB3C91B019B}"/>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p>
          </p:txBody>
        </p:sp>
        <p:sp>
          <p:nvSpPr>
            <p:cNvPr id="97290" name="Rectangle 10">
              <a:extLst>
                <a:ext uri="{FF2B5EF4-FFF2-40B4-BE49-F238E27FC236}">
                  <a16:creationId xmlns:a16="http://schemas.microsoft.com/office/drawing/2014/main" id="{CA94FFF0-1B95-431B-8999-023E0F5E0267}"/>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p>
          </p:txBody>
        </p:sp>
        <p:sp>
          <p:nvSpPr>
            <p:cNvPr id="2064" name="Rectangle 11">
              <a:extLst>
                <a:ext uri="{FF2B5EF4-FFF2-40B4-BE49-F238E27FC236}">
                  <a16:creationId xmlns:a16="http://schemas.microsoft.com/office/drawing/2014/main" id="{8D70D7BF-93B7-42A6-94E2-6192A65E44B3}"/>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65" name="Rectangle 12">
              <a:extLst>
                <a:ext uri="{FF2B5EF4-FFF2-40B4-BE49-F238E27FC236}">
                  <a16:creationId xmlns:a16="http://schemas.microsoft.com/office/drawing/2014/main" id="{2C289AB7-BAA1-4680-99FD-8B3D09958782}"/>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66" name="Rectangle 13">
              <a:extLst>
                <a:ext uri="{FF2B5EF4-FFF2-40B4-BE49-F238E27FC236}">
                  <a16:creationId xmlns:a16="http://schemas.microsoft.com/office/drawing/2014/main" id="{0856759D-207C-4F5A-8E59-676FA58D50BD}"/>
                </a:ext>
              </a:extLst>
            </p:cNvPr>
            <p:cNvSpPr>
              <a:spLocks noChangeArrowheads="1"/>
            </p:cNvSpPr>
            <p:nvPr userDrawn="1"/>
          </p:nvSpPr>
          <p:spPr bwMode="hidden">
            <a:xfrm>
              <a:off x="1248" y="0"/>
              <a:ext cx="144"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67" name="Rectangle 14">
              <a:extLst>
                <a:ext uri="{FF2B5EF4-FFF2-40B4-BE49-F238E27FC236}">
                  <a16:creationId xmlns:a16="http://schemas.microsoft.com/office/drawing/2014/main" id="{971D9B0A-E8D2-4CD2-9365-F9FD71B2EF5C}"/>
                </a:ext>
              </a:extLst>
            </p:cNvPr>
            <p:cNvSpPr>
              <a:spLocks noChangeArrowheads="1"/>
            </p:cNvSpPr>
            <p:nvPr userDrawn="1"/>
          </p:nvSpPr>
          <p:spPr bwMode="hidden">
            <a:xfrm>
              <a:off x="3300" y="0"/>
              <a:ext cx="252" cy="4320"/>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7295" name="Rectangle 15">
              <a:extLst>
                <a:ext uri="{FF2B5EF4-FFF2-40B4-BE49-F238E27FC236}">
                  <a16:creationId xmlns:a16="http://schemas.microsoft.com/office/drawing/2014/main" id="{27D5C975-538B-4D76-AEE8-E6D765BCD067}"/>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2069" name="Rectangle 16">
              <a:extLst>
                <a:ext uri="{FF2B5EF4-FFF2-40B4-BE49-F238E27FC236}">
                  <a16:creationId xmlns:a16="http://schemas.microsoft.com/office/drawing/2014/main" id="{4C617D5C-D7EB-469B-8B36-D2F8BA073DED}"/>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7297" name="Rectangle 17">
              <a:extLst>
                <a:ext uri="{FF2B5EF4-FFF2-40B4-BE49-F238E27FC236}">
                  <a16:creationId xmlns:a16="http://schemas.microsoft.com/office/drawing/2014/main" id="{348EEA6A-9BCB-40D0-91A5-CA20CA9736C1}"/>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p>
          </p:txBody>
        </p:sp>
        <p:sp>
          <p:nvSpPr>
            <p:cNvPr id="2071" name="Rectangle 18">
              <a:extLst>
                <a:ext uri="{FF2B5EF4-FFF2-40B4-BE49-F238E27FC236}">
                  <a16:creationId xmlns:a16="http://schemas.microsoft.com/office/drawing/2014/main" id="{D7CE6965-5A06-4212-820A-90C3739B7071}"/>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7299" name="Rectangle 19">
              <a:extLst>
                <a:ext uri="{FF2B5EF4-FFF2-40B4-BE49-F238E27FC236}">
                  <a16:creationId xmlns:a16="http://schemas.microsoft.com/office/drawing/2014/main" id="{05398E59-5BDF-4636-8300-EC945B1D6AB7}"/>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p>
          </p:txBody>
        </p:sp>
        <p:sp>
          <p:nvSpPr>
            <p:cNvPr id="2073" name="Rectangle 20">
              <a:extLst>
                <a:ext uri="{FF2B5EF4-FFF2-40B4-BE49-F238E27FC236}">
                  <a16:creationId xmlns:a16="http://schemas.microsoft.com/office/drawing/2014/main" id="{E1F61220-4C68-4F62-9CFD-2B44DB428DE1}"/>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74" name="Rectangle 21">
              <a:extLst>
                <a:ext uri="{FF2B5EF4-FFF2-40B4-BE49-F238E27FC236}">
                  <a16:creationId xmlns:a16="http://schemas.microsoft.com/office/drawing/2014/main" id="{7A114753-5009-41D2-A9E8-FDCCDC415640}"/>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2075" name="Freeform 22">
              <a:extLst>
                <a:ext uri="{FF2B5EF4-FFF2-40B4-BE49-F238E27FC236}">
                  <a16:creationId xmlns:a16="http://schemas.microsoft.com/office/drawing/2014/main" id="{1FA1DE65-3C3D-44F9-B0F6-7306AAD535B4}"/>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a:p>
          </p:txBody>
        </p:sp>
        <p:sp>
          <p:nvSpPr>
            <p:cNvPr id="97303" name="Freeform 23">
              <a:extLst>
                <a:ext uri="{FF2B5EF4-FFF2-40B4-BE49-F238E27FC236}">
                  <a16:creationId xmlns:a16="http://schemas.microsoft.com/office/drawing/2014/main" id="{067876DB-87C3-4718-A2A9-D44EF1661F34}"/>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p>
          </p:txBody>
        </p:sp>
      </p:grpSp>
      <p:sp>
        <p:nvSpPr>
          <p:cNvPr id="97304" name="Rectangle 24">
            <a:extLst>
              <a:ext uri="{FF2B5EF4-FFF2-40B4-BE49-F238E27FC236}">
                <a16:creationId xmlns:a16="http://schemas.microsoft.com/office/drawing/2014/main" id="{31539E77-1678-4B18-9467-71E7745AC48C}"/>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97305" name="Rectangle 25">
            <a:extLst>
              <a:ext uri="{FF2B5EF4-FFF2-40B4-BE49-F238E27FC236}">
                <a16:creationId xmlns:a16="http://schemas.microsoft.com/office/drawing/2014/main" id="{F18541DC-FBBF-4725-947D-845E68A418B7}"/>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306" name="Rectangle 26">
            <a:extLst>
              <a:ext uri="{FF2B5EF4-FFF2-40B4-BE49-F238E27FC236}">
                <a16:creationId xmlns:a16="http://schemas.microsoft.com/office/drawing/2014/main" id="{163F5C5C-E41C-4460-8922-828D6106C65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97307" name="Rectangle 27">
            <a:extLst>
              <a:ext uri="{FF2B5EF4-FFF2-40B4-BE49-F238E27FC236}">
                <a16:creationId xmlns:a16="http://schemas.microsoft.com/office/drawing/2014/main" id="{5C73B021-4C7E-49E3-9A7A-F229218AA4CE}"/>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192AF71C-9FCB-4DCA-826E-001A1C128354}" type="slidenum">
              <a:rPr lang="en-US" altLang="en-US"/>
              <a:pPr>
                <a:defRPr/>
              </a:pPr>
              <a:t>‹#›</a:t>
            </a:fld>
            <a:endParaRPr lang="en-US" altLang="en-US"/>
          </a:p>
        </p:txBody>
      </p:sp>
      <p:sp>
        <p:nvSpPr>
          <p:cNvPr id="97308" name="Rectangle 28">
            <a:extLst>
              <a:ext uri="{FF2B5EF4-FFF2-40B4-BE49-F238E27FC236}">
                <a16:creationId xmlns:a16="http://schemas.microsoft.com/office/drawing/2014/main" id="{86BF05DF-2A7B-4D60-A702-F44A259500D2}"/>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Tree>
  </p:cSld>
  <p:clrMap bg1="dk2" tx1="lt1" bg2="dk1" tx2="lt2" accent1="accent1" accent2="accent2" accent3="accent3" accent4="accent4" accent5="accent5" accent6="accent6" hlink="hlink" folHlink="folHlink"/>
  <p:sldLayoutIdLst>
    <p:sldLayoutId id="214748372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2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91ED8C6-535D-4FB3-A8F3-969AE603A47C}"/>
              </a:ext>
            </a:extLst>
          </p:cNvPr>
          <p:cNvSpPr>
            <a:spLocks noGrp="1" noChangeArrowheads="1"/>
          </p:cNvSpPr>
          <p:nvPr>
            <p:ph type="ctrTitle"/>
          </p:nvPr>
        </p:nvSpPr>
        <p:spPr/>
        <p:txBody>
          <a:bodyPr/>
          <a:lstStyle/>
          <a:p>
            <a:pPr eaLnBrk="1" hangingPunct="1">
              <a:defRPr/>
            </a:pPr>
            <a:r>
              <a:rPr lang="en-US" altLang="en-US"/>
              <a:t>Archaeology and the Old Testament</a:t>
            </a:r>
          </a:p>
        </p:txBody>
      </p:sp>
      <p:sp>
        <p:nvSpPr>
          <p:cNvPr id="2051" name="Rectangle 3">
            <a:extLst>
              <a:ext uri="{FF2B5EF4-FFF2-40B4-BE49-F238E27FC236}">
                <a16:creationId xmlns:a16="http://schemas.microsoft.com/office/drawing/2014/main" id="{1A4B48EA-BA6A-48AE-9347-3EB2FCBC5EFC}"/>
              </a:ext>
            </a:extLst>
          </p:cNvPr>
          <p:cNvSpPr>
            <a:spLocks noGrp="1" noChangeArrowheads="1"/>
          </p:cNvSpPr>
          <p:nvPr>
            <p:ph type="subTitle" idx="1"/>
          </p:nvPr>
        </p:nvSpPr>
        <p:spPr/>
        <p:txBody>
          <a:bodyPr/>
          <a:lstStyle/>
          <a:p>
            <a:pPr eaLnBrk="1" hangingPunct="1">
              <a:lnSpc>
                <a:spcPct val="80000"/>
              </a:lnSpc>
              <a:defRPr/>
            </a:pPr>
            <a:r>
              <a:rPr lang="en-US" altLang="en-US" sz="2800" dirty="0"/>
              <a:t>Chapter 4, Part 1 and 2</a:t>
            </a:r>
          </a:p>
          <a:p>
            <a:pPr eaLnBrk="1" hangingPunct="1">
              <a:lnSpc>
                <a:spcPct val="80000"/>
              </a:lnSpc>
              <a:defRPr/>
            </a:pPr>
            <a:r>
              <a:rPr lang="en-US" altLang="en-US" sz="2800" dirty="0"/>
              <a:t>Scripts of the Old Testament</a:t>
            </a:r>
          </a:p>
          <a:p>
            <a:pPr eaLnBrk="1" hangingPunct="1">
              <a:lnSpc>
                <a:spcPct val="80000"/>
              </a:lnSpc>
              <a:defRPr/>
            </a:pPr>
            <a:endParaRPr lang="en-US" altLang="en-US" sz="2800" dirty="0"/>
          </a:p>
          <a:p>
            <a:pPr eaLnBrk="1" hangingPunct="1">
              <a:lnSpc>
                <a:spcPct val="80000"/>
              </a:lnSpc>
              <a:defRPr/>
            </a:pPr>
            <a:r>
              <a:rPr lang="en-US" altLang="en-US" sz="2400" dirty="0"/>
              <a:t>Dr. Gregg Wilkerson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E2C0BBDE-A5F8-46B0-82B8-B993DC76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46243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a:extLst>
              <a:ext uri="{FF2B5EF4-FFF2-40B4-BE49-F238E27FC236}">
                <a16:creationId xmlns:a16="http://schemas.microsoft.com/office/drawing/2014/main" id="{FB603C64-1E84-4A5E-8ED2-739734B70B69}"/>
              </a:ext>
            </a:extLst>
          </p:cNvPr>
          <p:cNvSpPr txBox="1">
            <a:spLocks noChangeArrowheads="1"/>
          </p:cNvSpPr>
          <p:nvPr/>
        </p:nvSpPr>
        <p:spPr bwMode="auto">
          <a:xfrm>
            <a:off x="5638800" y="685800"/>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Pictograph</a:t>
            </a:r>
          </a:p>
        </p:txBody>
      </p:sp>
      <p:sp>
        <p:nvSpPr>
          <p:cNvPr id="14340" name="Text Box 6">
            <a:extLst>
              <a:ext uri="{FF2B5EF4-FFF2-40B4-BE49-F238E27FC236}">
                <a16:creationId xmlns:a16="http://schemas.microsoft.com/office/drawing/2014/main" id="{8B78E28F-1363-4591-A0EB-082CE362DB70}"/>
              </a:ext>
            </a:extLst>
          </p:cNvPr>
          <p:cNvSpPr txBox="1">
            <a:spLocks noChangeArrowheads="1"/>
          </p:cNvSpPr>
          <p:nvPr/>
        </p:nvSpPr>
        <p:spPr bwMode="auto">
          <a:xfrm>
            <a:off x="5638800" y="2362200"/>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Pictographs with counting markers</a:t>
            </a:r>
          </a:p>
        </p:txBody>
      </p:sp>
      <p:sp>
        <p:nvSpPr>
          <p:cNvPr id="14341" name="Text Box 7">
            <a:extLst>
              <a:ext uri="{FF2B5EF4-FFF2-40B4-BE49-F238E27FC236}">
                <a16:creationId xmlns:a16="http://schemas.microsoft.com/office/drawing/2014/main" id="{7FFEB8E8-1A55-4040-B779-D409D00E0A98}"/>
              </a:ext>
            </a:extLst>
          </p:cNvPr>
          <p:cNvSpPr txBox="1">
            <a:spLocks noChangeArrowheads="1"/>
          </p:cNvSpPr>
          <p:nvPr/>
        </p:nvSpPr>
        <p:spPr bwMode="auto">
          <a:xfrm>
            <a:off x="5638800" y="4953000"/>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Cuneiform symbols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4AADB4E2-5D22-4AA3-9E57-314767382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5BF1C3C0-B4E8-461B-A19F-40F0423BB8DB}"/>
              </a:ext>
            </a:extLst>
          </p:cNvPr>
          <p:cNvSpPr>
            <a:spLocks noGrp="1" noChangeArrowheads="1"/>
          </p:cNvSpPr>
          <p:nvPr>
            <p:ph type="title"/>
          </p:nvPr>
        </p:nvSpPr>
        <p:spPr>
          <a:xfrm>
            <a:off x="457200" y="277813"/>
            <a:ext cx="8229600" cy="712787"/>
          </a:xfrm>
        </p:spPr>
        <p:txBody>
          <a:bodyPr/>
          <a:lstStyle/>
          <a:p>
            <a:pPr eaLnBrk="1" hangingPunct="1">
              <a:defRPr/>
            </a:pPr>
            <a:r>
              <a:rPr lang="en-US" altLang="en-US" sz="3800"/>
              <a:t>Mines of Serabit el-Kahdem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EF70C674-3992-4C41-86D0-7AB987AF6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6838"/>
            <a:ext cx="8153400" cy="672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87B5234-C92A-4856-B354-5CA530F457BE}"/>
              </a:ext>
            </a:extLst>
          </p:cNvPr>
          <p:cNvSpPr>
            <a:spLocks noGrp="1" noChangeArrowheads="1"/>
          </p:cNvSpPr>
          <p:nvPr>
            <p:ph type="title"/>
          </p:nvPr>
        </p:nvSpPr>
        <p:spPr/>
        <p:txBody>
          <a:bodyPr/>
          <a:lstStyle/>
          <a:p>
            <a:pPr eaLnBrk="1" hangingPunct="1">
              <a:defRPr/>
            </a:pPr>
            <a:r>
              <a:rPr lang="en-US" altLang="en-US" b="1"/>
              <a:t>Early Canaanite script </a:t>
            </a:r>
          </a:p>
        </p:txBody>
      </p:sp>
      <p:sp>
        <p:nvSpPr>
          <p:cNvPr id="37891" name="Rectangle 3">
            <a:extLst>
              <a:ext uri="{FF2B5EF4-FFF2-40B4-BE49-F238E27FC236}">
                <a16:creationId xmlns:a16="http://schemas.microsoft.com/office/drawing/2014/main" id="{78FE8282-027F-42A0-8D1D-73A18F627E71}"/>
              </a:ext>
            </a:extLst>
          </p:cNvPr>
          <p:cNvSpPr>
            <a:spLocks noGrp="1" noChangeArrowheads="1"/>
          </p:cNvSpPr>
          <p:nvPr>
            <p:ph type="body" idx="1"/>
          </p:nvPr>
        </p:nvSpPr>
        <p:spPr/>
        <p:txBody>
          <a:bodyPr/>
          <a:lstStyle/>
          <a:p>
            <a:pPr eaLnBrk="1" hangingPunct="1">
              <a:defRPr/>
            </a:pPr>
            <a:r>
              <a:rPr lang="en-US" altLang="en-US"/>
              <a:t>18th-17th centuries BC (Patriarchal Period) </a:t>
            </a:r>
          </a:p>
          <a:p>
            <a:pPr eaLnBrk="1" hangingPunct="1">
              <a:defRPr/>
            </a:pPr>
            <a:r>
              <a:rPr lang="en-US" altLang="en-US"/>
              <a:t>15th to early 14th centuries BC (Conquest Period)</a:t>
            </a:r>
          </a:p>
          <a:p>
            <a:pPr eaLnBrk="1" hangingPunct="1">
              <a:defRPr/>
            </a:pPr>
            <a:r>
              <a:rPr lang="en-US" altLang="en-US"/>
              <a:t>13th century BC (Judges Period) </a:t>
            </a:r>
          </a:p>
          <a:p>
            <a:pPr eaLnBrk="1" hangingPunct="1">
              <a:defRPr/>
            </a:pPr>
            <a:endParaRPr lang="en-US"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FBB6024C-09D8-4169-8440-4FACC5E13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172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a:extLst>
              <a:ext uri="{FF2B5EF4-FFF2-40B4-BE49-F238E27FC236}">
                <a16:creationId xmlns:a16="http://schemas.microsoft.com/office/drawing/2014/main" id="{D75004D0-7FD4-442E-BC01-47C64F4EDFAF}"/>
              </a:ext>
            </a:extLst>
          </p:cNvPr>
          <p:cNvSpPr txBox="1">
            <a:spLocks noChangeArrowheads="1"/>
          </p:cNvSpPr>
          <p:nvPr/>
        </p:nvSpPr>
        <p:spPr bwMode="auto">
          <a:xfrm>
            <a:off x="5622925" y="1327150"/>
            <a:ext cx="2911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0"/>
              </a:spcBef>
              <a:buClrTx/>
              <a:buSzTx/>
              <a:buFontTx/>
              <a:buNone/>
            </a:pPr>
            <a:r>
              <a:rPr lang="en-US" altLang="en-US" sz="1800">
                <a:solidFill>
                  <a:srgbClr val="FFFFFF"/>
                </a:solidFill>
              </a:rPr>
              <a:t>PROTO-CANANITE SCRIPT </a:t>
            </a:r>
          </a:p>
          <a:p>
            <a:pPr algn="ctr">
              <a:spcBef>
                <a:spcPct val="0"/>
              </a:spcBef>
              <a:buClrTx/>
              <a:buSzTx/>
              <a:buFontTx/>
              <a:buNone/>
            </a:pPr>
            <a:r>
              <a:rPr lang="en-US" altLang="en-US" sz="1800">
                <a:solidFill>
                  <a:srgbClr val="FFFFFF"/>
                </a:solidFill>
              </a:rPr>
              <a:t>ON STORAGE JAR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474764C-A7CB-4363-A195-62EB393621D0}"/>
              </a:ext>
            </a:extLst>
          </p:cNvPr>
          <p:cNvSpPr>
            <a:spLocks noGrp="1" noChangeArrowheads="1"/>
          </p:cNvSpPr>
          <p:nvPr>
            <p:ph type="title"/>
          </p:nvPr>
        </p:nvSpPr>
        <p:spPr/>
        <p:txBody>
          <a:bodyPr/>
          <a:lstStyle/>
          <a:p>
            <a:pPr eaLnBrk="1" hangingPunct="1">
              <a:defRPr/>
            </a:pPr>
            <a:r>
              <a:rPr lang="en-US" altLang="en-US" sz="3800" b="1"/>
              <a:t>Canaanite and North Semitic Alphabetic Script </a:t>
            </a:r>
          </a:p>
        </p:txBody>
      </p:sp>
      <p:sp>
        <p:nvSpPr>
          <p:cNvPr id="39939" name="Rectangle 3">
            <a:extLst>
              <a:ext uri="{FF2B5EF4-FFF2-40B4-BE49-F238E27FC236}">
                <a16:creationId xmlns:a16="http://schemas.microsoft.com/office/drawing/2014/main" id="{83723862-BDD3-455F-B675-BFDB539293F6}"/>
              </a:ext>
            </a:extLst>
          </p:cNvPr>
          <p:cNvSpPr>
            <a:spLocks noGrp="1" noChangeArrowheads="1"/>
          </p:cNvSpPr>
          <p:nvPr>
            <p:ph type="body" idx="1"/>
          </p:nvPr>
        </p:nvSpPr>
        <p:spPr/>
        <p:txBody>
          <a:bodyPr/>
          <a:lstStyle/>
          <a:p>
            <a:pPr eaLnBrk="1" hangingPunct="1">
              <a:defRPr/>
            </a:pPr>
            <a:r>
              <a:rPr lang="en-US" altLang="en-US"/>
              <a:t>The first Canaanite alphabetic script was invented by Semites in Levant between 2000-1700 BC, probably in 18th century when Hyksos invaders ruled lower Nile Delta. </a:t>
            </a:r>
          </a:p>
          <a:p>
            <a:pPr eaLnBrk="1" hangingPunct="1">
              <a:defRPr/>
            </a:pPr>
            <a:r>
              <a:rPr lang="en-US" altLang="en-US"/>
              <a:t>This Canaanite script employed a one sign-one sound principle and with it the acrophonic principle was well established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F89DB71F-35DC-4283-BEE0-89ADF2A50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0600"/>
            <a:ext cx="91440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0421FF3-4E10-4922-B256-6F306CB6F7AB}"/>
              </a:ext>
            </a:extLst>
          </p:cNvPr>
          <p:cNvSpPr>
            <a:spLocks noGrp="1" noChangeArrowheads="1"/>
          </p:cNvSpPr>
          <p:nvPr>
            <p:ph type="title"/>
          </p:nvPr>
        </p:nvSpPr>
        <p:spPr/>
        <p:txBody>
          <a:bodyPr/>
          <a:lstStyle/>
          <a:p>
            <a:pPr eaLnBrk="1" hangingPunct="1">
              <a:defRPr/>
            </a:pPr>
            <a:r>
              <a:rPr lang="en-US" altLang="en-US" sz="3800"/>
              <a:t>Alphabetic writing was invented in Canaan</a:t>
            </a:r>
          </a:p>
        </p:txBody>
      </p:sp>
      <p:sp>
        <p:nvSpPr>
          <p:cNvPr id="41987" name="Rectangle 3">
            <a:extLst>
              <a:ext uri="{FF2B5EF4-FFF2-40B4-BE49-F238E27FC236}">
                <a16:creationId xmlns:a16="http://schemas.microsoft.com/office/drawing/2014/main" id="{E4B6C334-86DF-46E0-93E1-AC145AE490E6}"/>
              </a:ext>
            </a:extLst>
          </p:cNvPr>
          <p:cNvSpPr>
            <a:spLocks noGrp="1" noChangeArrowheads="1"/>
          </p:cNvSpPr>
          <p:nvPr>
            <p:ph type="body" idx="1"/>
          </p:nvPr>
        </p:nvSpPr>
        <p:spPr/>
        <p:txBody>
          <a:bodyPr/>
          <a:lstStyle/>
          <a:p>
            <a:pPr eaLnBrk="1" hangingPunct="1">
              <a:defRPr/>
            </a:pPr>
            <a:r>
              <a:rPr lang="en-US" altLang="en-US"/>
              <a:t>A bilingual Canaanite scribe (or school), being familiar with both the Egyptian and Mesopotamian systems </a:t>
            </a:r>
          </a:p>
          <a:p>
            <a:pPr eaLnBrk="1" hangingPunct="1">
              <a:defRPr/>
            </a:pPr>
            <a:r>
              <a:rPr lang="en-US" altLang="en-US"/>
              <a:t>They were in a position to see the possibility of a simpler writing system (one sound-one sign).</a:t>
            </a:r>
          </a:p>
          <a:p>
            <a:pPr eaLnBrk="1" hangingPunct="1">
              <a:defRPr/>
            </a:pPr>
            <a:r>
              <a:rPr lang="en-US" altLang="en-US"/>
              <a:t>That system used some hieroglyphs for some of its phonetic signs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F90B3F18-B60E-466C-809E-656420830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75"/>
            <a:ext cx="9144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853F4F7-892D-40EB-8A6E-E5E85A67DC16}"/>
              </a:ext>
            </a:extLst>
          </p:cNvPr>
          <p:cNvSpPr>
            <a:spLocks noGrp="1" noChangeArrowheads="1"/>
          </p:cNvSpPr>
          <p:nvPr>
            <p:ph type="title"/>
          </p:nvPr>
        </p:nvSpPr>
        <p:spPr/>
        <p:txBody>
          <a:bodyPr/>
          <a:lstStyle/>
          <a:p>
            <a:pPr eaLnBrk="1" hangingPunct="1">
              <a:defRPr/>
            </a:pPr>
            <a:r>
              <a:rPr lang="en-US" altLang="en-US" sz="3800" b="1" i="1"/>
              <a:t>Northwest Semitic Sources, 2000 to 550 BC </a:t>
            </a:r>
          </a:p>
        </p:txBody>
      </p:sp>
      <p:sp>
        <p:nvSpPr>
          <p:cNvPr id="44035" name="Rectangle 3">
            <a:extLst>
              <a:ext uri="{FF2B5EF4-FFF2-40B4-BE49-F238E27FC236}">
                <a16:creationId xmlns:a16="http://schemas.microsoft.com/office/drawing/2014/main" id="{42DAC1C1-2B3B-458C-A5DC-86BC59B5B247}"/>
              </a:ext>
            </a:extLst>
          </p:cNvPr>
          <p:cNvSpPr>
            <a:spLocks noGrp="1" noChangeArrowheads="1"/>
          </p:cNvSpPr>
          <p:nvPr>
            <p:ph type="body" idx="1"/>
          </p:nvPr>
        </p:nvSpPr>
        <p:spPr>
          <a:xfrm>
            <a:off x="457200" y="1600200"/>
            <a:ext cx="8229600" cy="5257800"/>
          </a:xfrm>
        </p:spPr>
        <p:txBody>
          <a:bodyPr/>
          <a:lstStyle/>
          <a:p>
            <a:pPr eaLnBrk="1" hangingPunct="1">
              <a:defRPr/>
            </a:pPr>
            <a:r>
              <a:rPr lang="en-US" altLang="en-US" sz="2800"/>
              <a:t>North Semitic Script </a:t>
            </a:r>
          </a:p>
          <a:p>
            <a:pPr eaLnBrk="1" hangingPunct="1">
              <a:defRPr/>
            </a:pPr>
            <a:r>
              <a:rPr lang="en-US" altLang="en-US" sz="2800"/>
              <a:t>Neo-Philistine Script </a:t>
            </a:r>
          </a:p>
          <a:p>
            <a:pPr eaLnBrk="1" hangingPunct="1">
              <a:defRPr/>
            </a:pPr>
            <a:r>
              <a:rPr lang="en-US" altLang="en-US" sz="2800"/>
              <a:t>Ugaritic Alphabetic Script </a:t>
            </a:r>
          </a:p>
          <a:p>
            <a:pPr eaLnBrk="1" hangingPunct="1">
              <a:defRPr/>
            </a:pPr>
            <a:r>
              <a:rPr lang="en-US" altLang="en-US" sz="2800"/>
              <a:t>Hebrew </a:t>
            </a:r>
          </a:p>
          <a:p>
            <a:pPr eaLnBrk="1" hangingPunct="1">
              <a:defRPr/>
            </a:pPr>
            <a:r>
              <a:rPr lang="en-US" altLang="en-US" sz="2800"/>
              <a:t>-Old Hebrew Script </a:t>
            </a:r>
          </a:p>
          <a:p>
            <a:pPr eaLnBrk="1" hangingPunct="1">
              <a:defRPr/>
            </a:pPr>
            <a:r>
              <a:rPr lang="en-US" altLang="en-US" sz="2800"/>
              <a:t>-Paleo Hebrew script </a:t>
            </a:r>
          </a:p>
          <a:p>
            <a:pPr eaLnBrk="1" hangingPunct="1">
              <a:defRPr/>
            </a:pPr>
            <a:r>
              <a:rPr lang="en-US" altLang="en-US" sz="2800"/>
              <a:t>Ammonite script</a:t>
            </a:r>
            <a:r>
              <a:rPr lang="en-US" altLang="en-US" b="1"/>
              <a:t> </a:t>
            </a:r>
          </a:p>
          <a:p>
            <a:pPr eaLnBrk="1" hangingPunct="1">
              <a:defRPr/>
            </a:pPr>
            <a:r>
              <a:rPr lang="en-US" altLang="en-US" sz="2800"/>
              <a:t>Phoenician Script </a:t>
            </a:r>
          </a:p>
          <a:p>
            <a:pPr eaLnBrk="1" hangingPunct="1">
              <a:defRPr/>
            </a:pPr>
            <a:r>
              <a:rPr lang="en-US" altLang="en-US" sz="2800"/>
              <a:t>Square Hebrew Aramaic Script</a:t>
            </a:r>
            <a:r>
              <a:rPr lang="en-US" altLang="en-US" b="1"/>
              <a:t> </a:t>
            </a:r>
          </a:p>
          <a:p>
            <a:pPr eaLnBrk="1" hangingPunct="1">
              <a:defRPr/>
            </a:pPr>
            <a:endParaRPr lang="en-US" altLang="en-US" sz="2800"/>
          </a:p>
          <a:p>
            <a:pPr eaLnBrk="1" hangingPunct="1">
              <a:defRPr/>
            </a:pPr>
            <a:endParaRPr lang="en-US" altLang="en-US" sz="2800"/>
          </a:p>
          <a:p>
            <a:pPr eaLnBrk="1" hangingPunct="1">
              <a:defRPr/>
            </a:pPr>
            <a:endParaRPr lang="en-US" alt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8F0C26B-F646-41F9-BD1F-A4F249FCA8A1}"/>
              </a:ext>
            </a:extLst>
          </p:cNvPr>
          <p:cNvSpPr>
            <a:spLocks noGrp="1" noChangeArrowheads="1"/>
          </p:cNvSpPr>
          <p:nvPr>
            <p:ph type="title"/>
          </p:nvPr>
        </p:nvSpPr>
        <p:spPr/>
        <p:txBody>
          <a:bodyPr/>
          <a:lstStyle/>
          <a:p>
            <a:pPr eaLnBrk="1" hangingPunct="1">
              <a:defRPr/>
            </a:pPr>
            <a:r>
              <a:rPr lang="en-US" altLang="en-US" sz="3800"/>
              <a:t>North Semitic Script</a:t>
            </a:r>
          </a:p>
        </p:txBody>
      </p:sp>
      <p:sp>
        <p:nvSpPr>
          <p:cNvPr id="45059" name="Rectangle 3">
            <a:extLst>
              <a:ext uri="{FF2B5EF4-FFF2-40B4-BE49-F238E27FC236}">
                <a16:creationId xmlns:a16="http://schemas.microsoft.com/office/drawing/2014/main" id="{C8E5657F-7988-4BFA-9C56-A094EC7BC166}"/>
              </a:ext>
            </a:extLst>
          </p:cNvPr>
          <p:cNvSpPr>
            <a:spLocks noGrp="1" noChangeArrowheads="1"/>
          </p:cNvSpPr>
          <p:nvPr>
            <p:ph type="body" idx="1"/>
          </p:nvPr>
        </p:nvSpPr>
        <p:spPr/>
        <p:txBody>
          <a:bodyPr/>
          <a:lstStyle/>
          <a:p>
            <a:pPr eaLnBrk="1" hangingPunct="1">
              <a:lnSpc>
                <a:spcPct val="90000"/>
              </a:lnSpc>
              <a:defRPr/>
            </a:pPr>
            <a:r>
              <a:rPr lang="en-US" altLang="en-US"/>
              <a:t>The North Semitic script had 22 letters, all consonants. </a:t>
            </a:r>
          </a:p>
          <a:p>
            <a:pPr eaLnBrk="1" hangingPunct="1">
              <a:lnSpc>
                <a:spcPct val="90000"/>
              </a:lnSpc>
              <a:defRPr/>
            </a:pPr>
            <a:r>
              <a:rPr lang="en-US" altLang="en-US"/>
              <a:t>It was written right to left.</a:t>
            </a:r>
          </a:p>
          <a:p>
            <a:pPr eaLnBrk="1" hangingPunct="1">
              <a:lnSpc>
                <a:spcPct val="90000"/>
              </a:lnSpc>
              <a:defRPr/>
            </a:pPr>
            <a:r>
              <a:rPr lang="en-US" altLang="en-US"/>
              <a:t>This script was used by Syrians, and was essentially same as the script used in Palestine </a:t>
            </a:r>
          </a:p>
          <a:p>
            <a:pPr eaLnBrk="1" hangingPunct="1">
              <a:lnSpc>
                <a:spcPct val="90000"/>
              </a:lnSpc>
              <a:defRPr/>
            </a:pPr>
            <a:r>
              <a:rPr lang="en-US" altLang="en-US"/>
              <a:t>This script was adopted by Greeks about 1100-1000 BC (but Classicists say 9th century)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id="{0E2FB430-9904-4AE0-9718-41BAD9BBF51E}"/>
              </a:ext>
            </a:extLst>
          </p:cNvPr>
          <p:cNvSpPr>
            <a:spLocks noGrp="1" noChangeArrowheads="1"/>
          </p:cNvSpPr>
          <p:nvPr>
            <p:ph type="title"/>
          </p:nvPr>
        </p:nvSpPr>
        <p:spPr>
          <a:xfrm>
            <a:off x="457200" y="277813"/>
            <a:ext cx="8229600" cy="636587"/>
          </a:xfrm>
        </p:spPr>
        <p:txBody>
          <a:bodyPr/>
          <a:lstStyle/>
          <a:p>
            <a:pPr eaLnBrk="1" hangingPunct="1">
              <a:defRPr/>
            </a:pPr>
            <a:r>
              <a:rPr lang="en-US" altLang="en-US" sz="3800"/>
              <a:t>Acrophobic Principle</a:t>
            </a:r>
          </a:p>
        </p:txBody>
      </p:sp>
      <p:sp>
        <p:nvSpPr>
          <p:cNvPr id="50181" name="Rectangle 5">
            <a:extLst>
              <a:ext uri="{FF2B5EF4-FFF2-40B4-BE49-F238E27FC236}">
                <a16:creationId xmlns:a16="http://schemas.microsoft.com/office/drawing/2014/main" id="{52E6D41E-5931-4D4C-BA21-2FF1DFB1B76C}"/>
              </a:ext>
            </a:extLst>
          </p:cNvPr>
          <p:cNvSpPr>
            <a:spLocks noGrp="1" noChangeArrowheads="1"/>
          </p:cNvSpPr>
          <p:nvPr>
            <p:ph type="body" idx="1"/>
          </p:nvPr>
        </p:nvSpPr>
        <p:spPr>
          <a:xfrm>
            <a:off x="381000" y="990600"/>
            <a:ext cx="8229600" cy="4530725"/>
          </a:xfrm>
        </p:spPr>
        <p:txBody>
          <a:bodyPr/>
          <a:lstStyle/>
          <a:p>
            <a:pPr eaLnBrk="1" hangingPunct="1">
              <a:defRPr/>
            </a:pPr>
            <a:r>
              <a:rPr lang="en-US" altLang="en-US"/>
              <a:t>The early Canaanite pictorial scripts used the Acrophonic principle</a:t>
            </a:r>
          </a:p>
          <a:p>
            <a:pPr eaLnBrk="1" hangingPunct="1">
              <a:defRPr/>
            </a:pPr>
            <a:r>
              <a:rPr lang="en-US" altLang="en-US"/>
              <a:t>A symbol represented the first sound in the object depicted by the symbol</a:t>
            </a:r>
          </a:p>
          <a:p>
            <a:pPr eaLnBrk="1" hangingPunct="1">
              <a:defRPr/>
            </a:pPr>
            <a:r>
              <a:rPr lang="en-US" altLang="en-US"/>
              <a:t>Pictographs of a cat, apple and ball would mean “CAB” </a:t>
            </a:r>
          </a:p>
        </p:txBody>
      </p:sp>
      <p:pic>
        <p:nvPicPr>
          <p:cNvPr id="15364" name="Picture 6">
            <a:extLst>
              <a:ext uri="{FF2B5EF4-FFF2-40B4-BE49-F238E27FC236}">
                <a16:creationId xmlns:a16="http://schemas.microsoft.com/office/drawing/2014/main" id="{2ACB5820-3156-46AC-96ED-85CBA27BC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1200"/>
            <a:ext cx="91440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47722F73-A9D9-4787-A7E5-27A248C2F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20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a:extLst>
              <a:ext uri="{FF2B5EF4-FFF2-40B4-BE49-F238E27FC236}">
                <a16:creationId xmlns:a16="http://schemas.microsoft.com/office/drawing/2014/main" id="{632F3A38-F37D-41C0-BE2E-1E79F59562D4}"/>
              </a:ext>
            </a:extLst>
          </p:cNvPr>
          <p:cNvSpPr txBox="1">
            <a:spLocks noChangeArrowheads="1"/>
          </p:cNvSpPr>
          <p:nvPr/>
        </p:nvSpPr>
        <p:spPr bwMode="auto">
          <a:xfrm>
            <a:off x="4724400" y="6096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FFFFFF"/>
                </a:solidFill>
              </a:rPr>
              <a:t>MOABITE STONE (MESHA STELA), North Semitic Script, 850 BC</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AB08201-D2F8-4F0B-A97B-6C7FE2ACEF7F}"/>
              </a:ext>
            </a:extLst>
          </p:cNvPr>
          <p:cNvSpPr>
            <a:spLocks noGrp="1" noChangeArrowheads="1"/>
          </p:cNvSpPr>
          <p:nvPr>
            <p:ph type="title"/>
          </p:nvPr>
        </p:nvSpPr>
        <p:spPr/>
        <p:txBody>
          <a:bodyPr/>
          <a:lstStyle/>
          <a:p>
            <a:pPr eaLnBrk="1" hangingPunct="1">
              <a:defRPr/>
            </a:pPr>
            <a:r>
              <a:rPr lang="en-US" altLang="en-US" sz="3800"/>
              <a:t>Neo-Philistine Script</a:t>
            </a:r>
          </a:p>
        </p:txBody>
      </p:sp>
      <p:sp>
        <p:nvSpPr>
          <p:cNvPr id="47107" name="Rectangle 3">
            <a:extLst>
              <a:ext uri="{FF2B5EF4-FFF2-40B4-BE49-F238E27FC236}">
                <a16:creationId xmlns:a16="http://schemas.microsoft.com/office/drawing/2014/main" id="{D71F400F-257C-4CBE-8C90-FB5CA5BAF2E6}"/>
              </a:ext>
            </a:extLst>
          </p:cNvPr>
          <p:cNvSpPr>
            <a:spLocks noGrp="1" noChangeArrowheads="1"/>
          </p:cNvSpPr>
          <p:nvPr>
            <p:ph type="body" idx="1"/>
          </p:nvPr>
        </p:nvSpPr>
        <p:spPr/>
        <p:txBody>
          <a:bodyPr/>
          <a:lstStyle/>
          <a:p>
            <a:pPr eaLnBrk="1" hangingPunct="1">
              <a:defRPr/>
            </a:pPr>
            <a:r>
              <a:rPr lang="en-US" altLang="en-US"/>
              <a:t>More akin to Hebrew than to Phoenician.</a:t>
            </a:r>
          </a:p>
          <a:p>
            <a:pPr eaLnBrk="1" hangingPunct="1">
              <a:defRPr/>
            </a:pPr>
            <a:r>
              <a:rPr lang="en-US" altLang="en-US"/>
              <a:t> This is surprising and may be due to political domination of Philistine cities by Israel during the period of the United Monarchy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BE1A6CCE-4B4F-488F-A2FF-50FDABA8A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539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AED3604-415D-434A-96B6-5274636B2391}"/>
              </a:ext>
            </a:extLst>
          </p:cNvPr>
          <p:cNvSpPr>
            <a:spLocks noGrp="1" noChangeArrowheads="1"/>
          </p:cNvSpPr>
          <p:nvPr>
            <p:ph type="title"/>
          </p:nvPr>
        </p:nvSpPr>
        <p:spPr/>
        <p:txBody>
          <a:bodyPr/>
          <a:lstStyle/>
          <a:p>
            <a:pPr eaLnBrk="1" hangingPunct="1">
              <a:defRPr/>
            </a:pPr>
            <a:r>
              <a:rPr lang="en-US" altLang="en-US" b="1"/>
              <a:t>Ugaritic Alphabetic Script </a:t>
            </a:r>
          </a:p>
        </p:txBody>
      </p:sp>
      <p:sp>
        <p:nvSpPr>
          <p:cNvPr id="49155" name="Rectangle 3">
            <a:extLst>
              <a:ext uri="{FF2B5EF4-FFF2-40B4-BE49-F238E27FC236}">
                <a16:creationId xmlns:a16="http://schemas.microsoft.com/office/drawing/2014/main" id="{B3D3AABE-5B3D-43F5-827C-14E2054E8821}"/>
              </a:ext>
            </a:extLst>
          </p:cNvPr>
          <p:cNvSpPr>
            <a:spLocks noGrp="1" noChangeArrowheads="1"/>
          </p:cNvSpPr>
          <p:nvPr>
            <p:ph type="body" idx="1"/>
          </p:nvPr>
        </p:nvSpPr>
        <p:spPr/>
        <p:txBody>
          <a:bodyPr/>
          <a:lstStyle/>
          <a:p>
            <a:pPr eaLnBrk="1" hangingPunct="1">
              <a:defRPr/>
            </a:pPr>
            <a:r>
              <a:rPr lang="en-US" altLang="en-US"/>
              <a:t>Known from excavations at Ugarit (Ras Shamrah). </a:t>
            </a:r>
          </a:p>
          <a:p>
            <a:pPr eaLnBrk="1" hangingPunct="1">
              <a:defRPr/>
            </a:pPr>
            <a:r>
              <a:rPr lang="en-US" altLang="en-US"/>
              <a:t>Tablets date from 1500 to 1200 BC.</a:t>
            </a:r>
          </a:p>
          <a:p>
            <a:pPr eaLnBrk="1" hangingPunct="1">
              <a:defRPr/>
            </a:pPr>
            <a:r>
              <a:rPr lang="en-US" altLang="en-US"/>
              <a:t>Ugaritic used a Canaanite alphabet in Akkadian cuneiform. </a:t>
            </a:r>
          </a:p>
          <a:p>
            <a:pPr eaLnBrk="1" hangingPunct="1">
              <a:defRPr/>
            </a:pPr>
            <a:r>
              <a:rPr lang="en-US" altLang="en-US"/>
              <a:t>It had 32 signs with 27 consonants,  3 vowels and 2 others of signs of minor value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260F74A-0DC9-4995-AB01-F9D94F8DB891}"/>
              </a:ext>
            </a:extLst>
          </p:cNvPr>
          <p:cNvSpPr>
            <a:spLocks noGrp="1" noChangeArrowheads="1"/>
          </p:cNvSpPr>
          <p:nvPr>
            <p:ph type="title"/>
          </p:nvPr>
        </p:nvSpPr>
        <p:spPr/>
        <p:txBody>
          <a:bodyPr/>
          <a:lstStyle/>
          <a:p>
            <a:pPr eaLnBrk="1" hangingPunct="1">
              <a:defRPr/>
            </a:pPr>
            <a:r>
              <a:rPr lang="en-US" altLang="en-US" b="1"/>
              <a:t>Ugaritic Alphabetic Script</a:t>
            </a:r>
          </a:p>
        </p:txBody>
      </p:sp>
      <p:sp>
        <p:nvSpPr>
          <p:cNvPr id="50179" name="Rectangle 3">
            <a:extLst>
              <a:ext uri="{FF2B5EF4-FFF2-40B4-BE49-F238E27FC236}">
                <a16:creationId xmlns:a16="http://schemas.microsoft.com/office/drawing/2014/main" id="{6A4046A4-6D21-464A-9449-A22468EC7EE0}"/>
              </a:ext>
            </a:extLst>
          </p:cNvPr>
          <p:cNvSpPr>
            <a:spLocks noGrp="1" noChangeArrowheads="1"/>
          </p:cNvSpPr>
          <p:nvPr>
            <p:ph type="body" idx="1"/>
          </p:nvPr>
        </p:nvSpPr>
        <p:spPr/>
        <p:txBody>
          <a:bodyPr/>
          <a:lstStyle/>
          <a:p>
            <a:pPr eaLnBrk="1" hangingPunct="1">
              <a:lnSpc>
                <a:spcPct val="90000"/>
              </a:lnSpc>
              <a:defRPr/>
            </a:pPr>
            <a:r>
              <a:rPr lang="en-US" altLang="en-US"/>
              <a:t>The only similarity with Akkadian cuneiform is wedge-shaped markings. </a:t>
            </a:r>
          </a:p>
          <a:p>
            <a:pPr eaLnBrk="1" hangingPunct="1">
              <a:lnSpc>
                <a:spcPct val="90000"/>
              </a:lnSpc>
              <a:defRPr/>
            </a:pPr>
            <a:r>
              <a:rPr lang="en-US" altLang="en-US"/>
              <a:t>The language was very different. It was written left to right. </a:t>
            </a:r>
          </a:p>
          <a:p>
            <a:pPr eaLnBrk="1" hangingPunct="1">
              <a:lnSpc>
                <a:spcPct val="90000"/>
              </a:lnSpc>
              <a:defRPr/>
            </a:pPr>
            <a:r>
              <a:rPr lang="en-US" altLang="en-US"/>
              <a:t>In the oldest tablet with an A-B-C-D list (“abecediary”), there are 30 letters, 22 of which are equivalent to 22 of the North Semitic alphabet and are listed in the same order.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2FF1DCE-0955-48DB-AC06-73EC233D0FBB}"/>
              </a:ext>
            </a:extLst>
          </p:cNvPr>
          <p:cNvSpPr>
            <a:spLocks noGrp="1" noChangeArrowheads="1"/>
          </p:cNvSpPr>
          <p:nvPr>
            <p:ph type="title"/>
          </p:nvPr>
        </p:nvSpPr>
        <p:spPr/>
        <p:txBody>
          <a:bodyPr/>
          <a:lstStyle/>
          <a:p>
            <a:pPr eaLnBrk="1" hangingPunct="1">
              <a:defRPr/>
            </a:pPr>
            <a:r>
              <a:rPr lang="en-US" altLang="en-US" b="1"/>
              <a:t>Ugaritic Alphabetic Script</a:t>
            </a:r>
          </a:p>
        </p:txBody>
      </p:sp>
      <p:sp>
        <p:nvSpPr>
          <p:cNvPr id="51203" name="Rectangle 3">
            <a:extLst>
              <a:ext uri="{FF2B5EF4-FFF2-40B4-BE49-F238E27FC236}">
                <a16:creationId xmlns:a16="http://schemas.microsoft.com/office/drawing/2014/main" id="{AE72AEB5-AD02-4070-86F1-086947E4FAD5}"/>
              </a:ext>
            </a:extLst>
          </p:cNvPr>
          <p:cNvSpPr>
            <a:spLocks noGrp="1" noChangeArrowheads="1"/>
          </p:cNvSpPr>
          <p:nvPr>
            <p:ph type="body" idx="1"/>
          </p:nvPr>
        </p:nvSpPr>
        <p:spPr/>
        <p:txBody>
          <a:bodyPr/>
          <a:lstStyle/>
          <a:p>
            <a:pPr eaLnBrk="1" hangingPunct="1">
              <a:defRPr/>
            </a:pPr>
            <a:r>
              <a:rPr lang="en-US" altLang="en-US"/>
              <a:t>Use of cuneiform with the Ugarit alphabet apparently ceased with destruction of that city </a:t>
            </a:r>
          </a:p>
        </p:txBody>
      </p:sp>
      <p:pic>
        <p:nvPicPr>
          <p:cNvPr id="121860" name="Picture 4">
            <a:extLst>
              <a:ext uri="{FF2B5EF4-FFF2-40B4-BE49-F238E27FC236}">
                <a16:creationId xmlns:a16="http://schemas.microsoft.com/office/drawing/2014/main" id="{E609382D-5112-488F-9665-E56F24A16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29813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C83567C-85C1-4371-A21A-CC98183FE034}"/>
              </a:ext>
            </a:extLst>
          </p:cNvPr>
          <p:cNvSpPr>
            <a:spLocks noGrp="1" noChangeArrowheads="1"/>
          </p:cNvSpPr>
          <p:nvPr>
            <p:ph type="title"/>
          </p:nvPr>
        </p:nvSpPr>
        <p:spPr/>
        <p:txBody>
          <a:bodyPr/>
          <a:lstStyle/>
          <a:p>
            <a:pPr eaLnBrk="1" hangingPunct="1">
              <a:defRPr/>
            </a:pPr>
            <a:r>
              <a:rPr lang="en-US" altLang="en-US" b="1"/>
              <a:t>Hebrew Language </a:t>
            </a:r>
          </a:p>
        </p:txBody>
      </p:sp>
      <p:sp>
        <p:nvSpPr>
          <p:cNvPr id="52227" name="Rectangle 3">
            <a:extLst>
              <a:ext uri="{FF2B5EF4-FFF2-40B4-BE49-F238E27FC236}">
                <a16:creationId xmlns:a16="http://schemas.microsoft.com/office/drawing/2014/main" id="{394BCD37-E576-466D-B5AC-6A9F74BD8F1C}"/>
              </a:ext>
            </a:extLst>
          </p:cNvPr>
          <p:cNvSpPr>
            <a:spLocks noGrp="1" noChangeArrowheads="1"/>
          </p:cNvSpPr>
          <p:nvPr>
            <p:ph type="body" idx="1"/>
          </p:nvPr>
        </p:nvSpPr>
        <p:spPr/>
        <p:txBody>
          <a:bodyPr/>
          <a:lstStyle/>
          <a:p>
            <a:pPr eaLnBrk="1" hangingPunct="1">
              <a:defRPr/>
            </a:pPr>
            <a:r>
              <a:rPr lang="en-US" altLang="en-US"/>
              <a:t>Never called "Hebrew" in the Old Testament. </a:t>
            </a:r>
          </a:p>
          <a:p>
            <a:pPr eaLnBrk="1" hangingPunct="1">
              <a:defRPr/>
            </a:pPr>
            <a:r>
              <a:rPr lang="en-US" altLang="en-US"/>
              <a:t>Termed “the Jew's language” (2 King 13:26 and Neh 13:24) or "the language of Canaan" (Isaiah 19:18). </a:t>
            </a:r>
          </a:p>
          <a:p>
            <a:pPr eaLnBrk="1" hangingPunct="1">
              <a:defRPr/>
            </a:pPr>
            <a:r>
              <a:rPr lang="en-US" altLang="en-US"/>
              <a:t>Hebrew is a highly mixed tongue, containing elements of Akkadian, Canaanite, Aramaic and Arabic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ECB0EBD-E71A-460D-97C6-DBABEC91B28E}"/>
              </a:ext>
            </a:extLst>
          </p:cNvPr>
          <p:cNvSpPr>
            <a:spLocks noGrp="1" noChangeArrowheads="1"/>
          </p:cNvSpPr>
          <p:nvPr>
            <p:ph type="title"/>
          </p:nvPr>
        </p:nvSpPr>
        <p:spPr/>
        <p:txBody>
          <a:bodyPr/>
          <a:lstStyle/>
          <a:p>
            <a:pPr eaLnBrk="1" hangingPunct="1">
              <a:defRPr/>
            </a:pPr>
            <a:r>
              <a:rPr lang="en-US" altLang="en-US" b="1"/>
              <a:t>Hebrew Language</a:t>
            </a:r>
          </a:p>
        </p:txBody>
      </p:sp>
      <p:sp>
        <p:nvSpPr>
          <p:cNvPr id="53251" name="Rectangle 3">
            <a:extLst>
              <a:ext uri="{FF2B5EF4-FFF2-40B4-BE49-F238E27FC236}">
                <a16:creationId xmlns:a16="http://schemas.microsoft.com/office/drawing/2014/main" id="{449EC501-A53D-4997-9A70-75E965DD5AEA}"/>
              </a:ext>
            </a:extLst>
          </p:cNvPr>
          <p:cNvSpPr>
            <a:spLocks noGrp="1" noChangeArrowheads="1"/>
          </p:cNvSpPr>
          <p:nvPr>
            <p:ph type="body" idx="1"/>
          </p:nvPr>
        </p:nvSpPr>
        <p:spPr/>
        <p:txBody>
          <a:bodyPr/>
          <a:lstStyle/>
          <a:p>
            <a:pPr eaLnBrk="1" hangingPunct="1">
              <a:defRPr/>
            </a:pPr>
            <a:r>
              <a:rPr lang="en-US" altLang="en-US"/>
              <a:t>Abraham spoke Akkadian, later, as he moved into what we now call the “Promised Land”, he learned and spoke Canaanite.</a:t>
            </a:r>
          </a:p>
          <a:p>
            <a:pPr eaLnBrk="1" hangingPunct="1">
              <a:defRPr/>
            </a:pPr>
            <a:r>
              <a:rPr lang="en-US" altLang="en-US"/>
              <a:t>Jacob learned Aramaic while with Laban.</a:t>
            </a:r>
          </a:p>
          <a:p>
            <a:pPr eaLnBrk="1" hangingPunct="1">
              <a:defRPr/>
            </a:pPr>
            <a:r>
              <a:rPr lang="en-US" altLang="en-US"/>
              <a:t>Hebrew language further evolved from Aramaic in land of Goshen while the Israelites were captives there.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38D411F-28D7-47CB-9605-75A372305FEE}"/>
              </a:ext>
            </a:extLst>
          </p:cNvPr>
          <p:cNvSpPr>
            <a:spLocks noGrp="1" noChangeArrowheads="1"/>
          </p:cNvSpPr>
          <p:nvPr>
            <p:ph type="title"/>
          </p:nvPr>
        </p:nvSpPr>
        <p:spPr/>
        <p:txBody>
          <a:bodyPr/>
          <a:lstStyle/>
          <a:p>
            <a:pPr eaLnBrk="1" hangingPunct="1">
              <a:defRPr/>
            </a:pPr>
            <a:r>
              <a:rPr lang="en-US" altLang="en-US" b="1"/>
              <a:t>Hebrew Language</a:t>
            </a:r>
          </a:p>
        </p:txBody>
      </p:sp>
      <p:sp>
        <p:nvSpPr>
          <p:cNvPr id="54275" name="Rectangle 3">
            <a:extLst>
              <a:ext uri="{FF2B5EF4-FFF2-40B4-BE49-F238E27FC236}">
                <a16:creationId xmlns:a16="http://schemas.microsoft.com/office/drawing/2014/main" id="{82C19201-6875-4BEA-BBB9-8B151EE62424}"/>
              </a:ext>
            </a:extLst>
          </p:cNvPr>
          <p:cNvSpPr>
            <a:spLocks noGrp="1" noChangeArrowheads="1"/>
          </p:cNvSpPr>
          <p:nvPr>
            <p:ph type="body" idx="1"/>
          </p:nvPr>
        </p:nvSpPr>
        <p:spPr/>
        <p:txBody>
          <a:bodyPr/>
          <a:lstStyle/>
          <a:p>
            <a:pPr eaLnBrk="1" hangingPunct="1">
              <a:defRPr/>
            </a:pPr>
            <a:r>
              <a:rPr lang="en-US" altLang="en-US"/>
              <a:t>After the Exile, Aramaic became common in everyday speech and Hebrew was used in only in religious activities. </a:t>
            </a:r>
          </a:p>
          <a:p>
            <a:pPr eaLnBrk="1" hangingPunct="1">
              <a:defRPr/>
            </a:pPr>
            <a:r>
              <a:rPr lang="en-US" altLang="en-US"/>
              <a:t>Hebrew became a dead language after 2nd Jewish Revolt in 135 AD. </a:t>
            </a:r>
          </a:p>
          <a:p>
            <a:pPr eaLnBrk="1" hangingPunct="1">
              <a:defRPr/>
            </a:pPr>
            <a:r>
              <a:rPr lang="en-US" altLang="en-US"/>
              <a:t>Revived as the national language of Israel after World War II </a:t>
            </a:r>
          </a:p>
          <a:p>
            <a:pPr eaLnBrk="1" hangingPunct="1">
              <a:defRPr/>
            </a:pPr>
            <a:endParaRPr lang="en-US" alt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6271301-4581-4369-B568-17C204428777}"/>
              </a:ext>
            </a:extLst>
          </p:cNvPr>
          <p:cNvSpPr>
            <a:spLocks noGrp="1" noChangeArrowheads="1"/>
          </p:cNvSpPr>
          <p:nvPr>
            <p:ph type="title"/>
          </p:nvPr>
        </p:nvSpPr>
        <p:spPr/>
        <p:txBody>
          <a:bodyPr/>
          <a:lstStyle/>
          <a:p>
            <a:pPr eaLnBrk="1" hangingPunct="1">
              <a:defRPr/>
            </a:pPr>
            <a:r>
              <a:rPr lang="en-US" altLang="en-US" b="1"/>
              <a:t>Hebrew Language</a:t>
            </a:r>
          </a:p>
        </p:txBody>
      </p:sp>
      <p:sp>
        <p:nvSpPr>
          <p:cNvPr id="55299" name="Rectangle 3">
            <a:extLst>
              <a:ext uri="{FF2B5EF4-FFF2-40B4-BE49-F238E27FC236}">
                <a16:creationId xmlns:a16="http://schemas.microsoft.com/office/drawing/2014/main" id="{0F0B6256-B1EF-43EE-B7D1-A8C157E6F6D4}"/>
              </a:ext>
            </a:extLst>
          </p:cNvPr>
          <p:cNvSpPr>
            <a:spLocks noGrp="1" noChangeArrowheads="1"/>
          </p:cNvSpPr>
          <p:nvPr>
            <p:ph type="body" idx="1"/>
          </p:nvPr>
        </p:nvSpPr>
        <p:spPr/>
        <p:txBody>
          <a:bodyPr/>
          <a:lstStyle/>
          <a:p>
            <a:pPr eaLnBrk="1" hangingPunct="1">
              <a:lnSpc>
                <a:spcPct val="80000"/>
              </a:lnSpc>
              <a:defRPr/>
            </a:pPr>
            <a:r>
              <a:rPr lang="en-US" altLang="en-US" sz="2800"/>
              <a:t>Semitic language. </a:t>
            </a:r>
          </a:p>
          <a:p>
            <a:pPr eaLnBrk="1" hangingPunct="1">
              <a:lnSpc>
                <a:spcPct val="80000"/>
              </a:lnSpc>
              <a:defRPr/>
            </a:pPr>
            <a:r>
              <a:rPr lang="en-US" altLang="en-US" sz="2800"/>
              <a:t>It has root words of 3 consonants and highly variable vowels modify meanings of these roots.</a:t>
            </a:r>
          </a:p>
          <a:p>
            <a:pPr eaLnBrk="1" hangingPunct="1">
              <a:lnSpc>
                <a:spcPct val="80000"/>
              </a:lnSpc>
              <a:defRPr/>
            </a:pPr>
            <a:r>
              <a:rPr lang="en-US" altLang="en-US" sz="2800"/>
              <a:t>Hebrew thinking and language was optical with prodigious use of similes and metaphors. </a:t>
            </a:r>
          </a:p>
          <a:p>
            <a:pPr eaLnBrk="1" hangingPunct="1">
              <a:lnSpc>
                <a:spcPct val="80000"/>
              </a:lnSpc>
              <a:defRPr/>
            </a:pPr>
            <a:r>
              <a:rPr lang="en-US" altLang="en-US" sz="2800"/>
              <a:t>The language has few particles, adjectives and adverbs. </a:t>
            </a:r>
          </a:p>
          <a:p>
            <a:pPr eaLnBrk="1" hangingPunct="1">
              <a:lnSpc>
                <a:spcPct val="80000"/>
              </a:lnSpc>
              <a:defRPr/>
            </a:pPr>
            <a:r>
              <a:rPr lang="en-US" altLang="en-US" sz="2800"/>
              <a:t>It is not at all like Greek with logical syllogisms.</a:t>
            </a:r>
          </a:p>
          <a:p>
            <a:pPr eaLnBrk="1" hangingPunct="1">
              <a:lnSpc>
                <a:spcPct val="80000"/>
              </a:lnSpc>
              <a:defRPr/>
            </a:pPr>
            <a:r>
              <a:rPr lang="en-US" altLang="en-US" sz="2800"/>
              <a:t>With time, Hebrew lost most of its case endings (a form of simplification). It uses short, blunt sentences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AC40634-363F-4424-AFA7-1E3C49C5E36D}"/>
              </a:ext>
            </a:extLst>
          </p:cNvPr>
          <p:cNvSpPr>
            <a:spLocks noGrp="1" noChangeArrowheads="1"/>
          </p:cNvSpPr>
          <p:nvPr>
            <p:ph type="title"/>
          </p:nvPr>
        </p:nvSpPr>
        <p:spPr/>
        <p:txBody>
          <a:bodyPr/>
          <a:lstStyle/>
          <a:p>
            <a:pPr eaLnBrk="1" hangingPunct="1">
              <a:defRPr/>
            </a:pPr>
            <a:r>
              <a:rPr lang="en-US" altLang="en-US"/>
              <a:t>Art and Writing</a:t>
            </a:r>
          </a:p>
        </p:txBody>
      </p:sp>
      <p:sp>
        <p:nvSpPr>
          <p:cNvPr id="15363" name="Rectangle 3">
            <a:extLst>
              <a:ext uri="{FF2B5EF4-FFF2-40B4-BE49-F238E27FC236}">
                <a16:creationId xmlns:a16="http://schemas.microsoft.com/office/drawing/2014/main" id="{03D07575-C1D4-4E64-B52D-61898E1BF3E2}"/>
              </a:ext>
            </a:extLst>
          </p:cNvPr>
          <p:cNvSpPr>
            <a:spLocks noGrp="1" noChangeArrowheads="1"/>
          </p:cNvSpPr>
          <p:nvPr>
            <p:ph type="body" idx="1"/>
          </p:nvPr>
        </p:nvSpPr>
        <p:spPr/>
        <p:txBody>
          <a:bodyPr/>
          <a:lstStyle/>
          <a:p>
            <a:pPr eaLnBrk="1" hangingPunct="1">
              <a:defRPr/>
            </a:pPr>
            <a:r>
              <a:rPr lang="en-US" altLang="en-US"/>
              <a:t>Art before writing tended to be geometric, stylized and static. </a:t>
            </a:r>
          </a:p>
          <a:p>
            <a:pPr eaLnBrk="1" hangingPunct="1">
              <a:defRPr/>
            </a:pPr>
            <a:r>
              <a:rPr lang="en-US" altLang="en-US"/>
              <a:t>Art, after writing was invented, became flowing and told a narrative story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A078BE86-3ED9-4924-BF47-FE82BE801377}"/>
              </a:ext>
            </a:extLst>
          </p:cNvPr>
          <p:cNvSpPr>
            <a:spLocks noGrp="1" noChangeArrowheads="1"/>
          </p:cNvSpPr>
          <p:nvPr>
            <p:ph type="title"/>
          </p:nvPr>
        </p:nvSpPr>
        <p:spPr/>
        <p:txBody>
          <a:bodyPr/>
          <a:lstStyle/>
          <a:p>
            <a:pPr eaLnBrk="1" hangingPunct="1">
              <a:defRPr/>
            </a:pPr>
            <a:r>
              <a:rPr lang="en-US" altLang="en-US" b="1"/>
              <a:t>Old-Hebrew Script </a:t>
            </a:r>
          </a:p>
        </p:txBody>
      </p:sp>
      <p:sp>
        <p:nvSpPr>
          <p:cNvPr id="56323" name="Rectangle 3">
            <a:extLst>
              <a:ext uri="{FF2B5EF4-FFF2-40B4-BE49-F238E27FC236}">
                <a16:creationId xmlns:a16="http://schemas.microsoft.com/office/drawing/2014/main" id="{997F162E-6C1E-4BB3-B148-8F7325BDAA7D}"/>
              </a:ext>
            </a:extLst>
          </p:cNvPr>
          <p:cNvSpPr>
            <a:spLocks noGrp="1" noChangeArrowheads="1"/>
          </p:cNvSpPr>
          <p:nvPr>
            <p:ph type="body" idx="1"/>
          </p:nvPr>
        </p:nvSpPr>
        <p:spPr/>
        <p:txBody>
          <a:bodyPr/>
          <a:lstStyle/>
          <a:p>
            <a:pPr eaLnBrk="1" hangingPunct="1">
              <a:defRPr/>
            </a:pPr>
            <a:r>
              <a:rPr lang="en-US" altLang="en-US"/>
              <a:t>Only slightly different then that used by older Canaanites. </a:t>
            </a:r>
          </a:p>
          <a:p>
            <a:pPr eaLnBrk="1" hangingPunct="1">
              <a:defRPr/>
            </a:pPr>
            <a:r>
              <a:rPr lang="en-US" altLang="en-US"/>
              <a:t>The early signs were more conventional, angular and prong-like. </a:t>
            </a:r>
          </a:p>
          <a:p>
            <a:pPr eaLnBrk="1" hangingPunct="1">
              <a:defRPr/>
            </a:pPr>
            <a:r>
              <a:rPr lang="en-US" altLang="en-US"/>
              <a:t>The consonants and right to left writing were the same as old Canaanite. </a:t>
            </a:r>
          </a:p>
          <a:p>
            <a:pPr eaLnBrk="1" hangingPunct="1">
              <a:defRPr/>
            </a:pPr>
            <a:r>
              <a:rPr lang="en-US" altLang="en-US"/>
              <a:t>There were no vowels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64B6BDB8-6419-4D6B-9F97-5658FB22F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3913188" cy="67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a:extLst>
              <a:ext uri="{FF2B5EF4-FFF2-40B4-BE49-F238E27FC236}">
                <a16:creationId xmlns:a16="http://schemas.microsoft.com/office/drawing/2014/main" id="{BEB299B0-58E9-4B44-AC35-0AA24F6D2C76}"/>
              </a:ext>
            </a:extLst>
          </p:cNvPr>
          <p:cNvSpPr txBox="1">
            <a:spLocks noChangeArrowheads="1"/>
          </p:cNvSpPr>
          <p:nvPr/>
        </p:nvSpPr>
        <p:spPr bwMode="auto">
          <a:xfrm>
            <a:off x="5257800" y="762000"/>
            <a:ext cx="1905000"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FFFFFF"/>
                </a:solidFill>
              </a:rPr>
              <a:t>OLD HEBREW SCRIPT</a:t>
            </a:r>
          </a:p>
          <a:p>
            <a:pPr>
              <a:spcBef>
                <a:spcPct val="50000"/>
              </a:spcBef>
              <a:buClrTx/>
              <a:buSzTx/>
              <a:buFontTx/>
              <a:buNone/>
            </a:pPr>
            <a:endParaRPr lang="en-US" altLang="en-US" sz="1800">
              <a:solidFill>
                <a:srgbClr val="FFFFFF"/>
              </a:solidFill>
            </a:endParaRPr>
          </a:p>
          <a:p>
            <a:pPr>
              <a:spcBef>
                <a:spcPct val="50000"/>
              </a:spcBef>
              <a:buClrTx/>
              <a:buSzTx/>
              <a:buFontTx/>
              <a:buNone/>
            </a:pPr>
            <a:r>
              <a:rPr lang="en-US" altLang="en-US" sz="1800">
                <a:solidFill>
                  <a:srgbClr val="FFFFFF"/>
                </a:solidFill>
              </a:rPr>
              <a:t>SILVER SCROLL AMULET</a:t>
            </a:r>
          </a:p>
          <a:p>
            <a:pPr>
              <a:spcBef>
                <a:spcPct val="50000"/>
              </a:spcBef>
              <a:buClrTx/>
              <a:buSzTx/>
              <a:buFontTx/>
              <a:buNone/>
            </a:pPr>
            <a:endParaRPr lang="en-US" altLang="en-US" sz="1800">
              <a:solidFill>
                <a:srgbClr val="FFFFFF"/>
              </a:solidFill>
            </a:endParaRPr>
          </a:p>
          <a:p>
            <a:pPr>
              <a:spcBef>
                <a:spcPct val="50000"/>
              </a:spcBef>
              <a:buClrTx/>
              <a:buSzTx/>
              <a:buFontTx/>
              <a:buNone/>
            </a:pPr>
            <a:r>
              <a:rPr lang="en-US" altLang="en-US" sz="1800">
                <a:solidFill>
                  <a:srgbClr val="FFFFFF"/>
                </a:solidFill>
              </a:rPr>
              <a:t>7</a:t>
            </a:r>
            <a:r>
              <a:rPr lang="en-US" altLang="en-US" sz="1800" baseline="30000">
                <a:solidFill>
                  <a:srgbClr val="FFFFFF"/>
                </a:solidFill>
              </a:rPr>
              <a:t>TH</a:t>
            </a:r>
            <a:r>
              <a:rPr lang="en-US" altLang="en-US" sz="1800">
                <a:solidFill>
                  <a:srgbClr val="FFFFFF"/>
                </a:solidFill>
              </a:rPr>
              <a:t> CENTURY BC</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a:extLst>
              <a:ext uri="{FF2B5EF4-FFF2-40B4-BE49-F238E27FC236}">
                <a16:creationId xmlns:a16="http://schemas.microsoft.com/office/drawing/2014/main" id="{BEE5CAF5-0C8B-4C58-B03D-56C8E29C2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004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a:extLst>
              <a:ext uri="{FF2B5EF4-FFF2-40B4-BE49-F238E27FC236}">
                <a16:creationId xmlns:a16="http://schemas.microsoft.com/office/drawing/2014/main" id="{AF75C89F-6F17-4579-9B03-461DF0EAC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ECC81B6F-74E2-479D-B30D-CD64BD413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48006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a:extLst>
              <a:ext uri="{FF2B5EF4-FFF2-40B4-BE49-F238E27FC236}">
                <a16:creationId xmlns:a16="http://schemas.microsoft.com/office/drawing/2014/main" id="{517384A5-6FD3-4A17-8F23-A1D73F678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89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a:extLst>
              <a:ext uri="{FF2B5EF4-FFF2-40B4-BE49-F238E27FC236}">
                <a16:creationId xmlns:a16="http://schemas.microsoft.com/office/drawing/2014/main" id="{AC321292-C70B-4E38-9655-9EB81B2598A4}"/>
              </a:ext>
            </a:extLst>
          </p:cNvPr>
          <p:cNvSpPr txBox="1">
            <a:spLocks noChangeArrowheads="1"/>
          </p:cNvSpPr>
          <p:nvPr/>
        </p:nvSpPr>
        <p:spPr bwMode="auto">
          <a:xfrm>
            <a:off x="914400" y="5029200"/>
            <a:ext cx="1981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solidFill>
                  <a:srgbClr val="FFFFFF"/>
                </a:solidFill>
              </a:rPr>
              <a:t>GEZER CANANDER, OLD HEBREW SCRIPT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23CE5F94-E205-4A6B-AC5D-A43D47051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2450"/>
            <a:ext cx="9144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D1A208EA-01D8-4901-8EC1-2C4A8C118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750"/>
            <a:ext cx="85344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3">
            <a:extLst>
              <a:ext uri="{FF2B5EF4-FFF2-40B4-BE49-F238E27FC236}">
                <a16:creationId xmlns:a16="http://schemas.microsoft.com/office/drawing/2014/main" id="{C88CB692-D7D2-4E96-9C68-BBB764B05E37}"/>
              </a:ext>
            </a:extLst>
          </p:cNvPr>
          <p:cNvSpPr txBox="1">
            <a:spLocks noChangeArrowheads="1"/>
          </p:cNvSpPr>
          <p:nvPr/>
        </p:nvSpPr>
        <p:spPr bwMode="auto">
          <a:xfrm>
            <a:off x="3657600" y="5942013"/>
            <a:ext cx="419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000000"/>
                </a:solidFill>
              </a:rPr>
              <a:t>ORIGINAL INSCRIPTION IN OLD HEBREW SCRIPT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6F8CB299-474F-48F7-AFE1-70ABC8BC0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a:extLst>
              <a:ext uri="{FF2B5EF4-FFF2-40B4-BE49-F238E27FC236}">
                <a16:creationId xmlns:a16="http://schemas.microsoft.com/office/drawing/2014/main" id="{00CA9E37-1733-4144-A3AD-A6A7568EAFF2}"/>
              </a:ext>
            </a:extLst>
          </p:cNvPr>
          <p:cNvSpPr txBox="1">
            <a:spLocks noChangeArrowheads="1"/>
          </p:cNvSpPr>
          <p:nvPr/>
        </p:nvSpPr>
        <p:spPr bwMode="auto">
          <a:xfrm>
            <a:off x="304800" y="228600"/>
            <a:ext cx="586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FFFFFF"/>
                </a:solidFill>
              </a:rPr>
              <a:t>OLD HEBREW WITH WORD DIVIDER (Dot)</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B7F2380-CE0F-404D-A41E-A6288284E922}"/>
              </a:ext>
            </a:extLst>
          </p:cNvPr>
          <p:cNvSpPr>
            <a:spLocks noGrp="1" noChangeArrowheads="1"/>
          </p:cNvSpPr>
          <p:nvPr>
            <p:ph type="title"/>
          </p:nvPr>
        </p:nvSpPr>
        <p:spPr/>
        <p:txBody>
          <a:bodyPr/>
          <a:lstStyle/>
          <a:p>
            <a:pPr eaLnBrk="1" hangingPunct="1">
              <a:defRPr/>
            </a:pPr>
            <a:r>
              <a:rPr lang="en-US" altLang="en-US" b="1"/>
              <a:t>Paleo-Hebrew script </a:t>
            </a:r>
          </a:p>
        </p:txBody>
      </p:sp>
      <p:sp>
        <p:nvSpPr>
          <p:cNvPr id="62467" name="Rectangle 3">
            <a:extLst>
              <a:ext uri="{FF2B5EF4-FFF2-40B4-BE49-F238E27FC236}">
                <a16:creationId xmlns:a16="http://schemas.microsoft.com/office/drawing/2014/main" id="{88AF0EE9-6A8D-468A-91DE-E6A021F8DD9F}"/>
              </a:ext>
            </a:extLst>
          </p:cNvPr>
          <p:cNvSpPr>
            <a:spLocks noGrp="1" noChangeArrowheads="1"/>
          </p:cNvSpPr>
          <p:nvPr>
            <p:ph type="body" idx="1"/>
          </p:nvPr>
        </p:nvSpPr>
        <p:spPr/>
        <p:txBody>
          <a:bodyPr/>
          <a:lstStyle/>
          <a:p>
            <a:pPr eaLnBrk="1" hangingPunct="1">
              <a:defRPr/>
            </a:pPr>
            <a:r>
              <a:rPr lang="en-US" altLang="en-US"/>
              <a:t>The Old-Hebrew script was discarded during the Exile. </a:t>
            </a:r>
          </a:p>
          <a:p>
            <a:pPr eaLnBrk="1" hangingPunct="1">
              <a:defRPr/>
            </a:pPr>
            <a:r>
              <a:rPr lang="en-US" altLang="en-US"/>
              <a:t>After the Exile, the Hebrews used the square Aramaic Script. </a:t>
            </a:r>
          </a:p>
          <a:p>
            <a:pPr eaLnBrk="1" hangingPunct="1">
              <a:defRPr/>
            </a:pPr>
            <a:r>
              <a:rPr lang="en-US" altLang="en-US"/>
              <a:t>But some post-Exilic writings were made using an archaizing script called Paleo-Hebrew.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98AD50D-53D0-42F5-85E9-58CF63A48A72}"/>
              </a:ext>
            </a:extLst>
          </p:cNvPr>
          <p:cNvSpPr>
            <a:spLocks noGrp="1" noChangeArrowheads="1"/>
          </p:cNvSpPr>
          <p:nvPr>
            <p:ph type="title"/>
          </p:nvPr>
        </p:nvSpPr>
        <p:spPr/>
        <p:txBody>
          <a:bodyPr/>
          <a:lstStyle/>
          <a:p>
            <a:pPr eaLnBrk="1" hangingPunct="1">
              <a:defRPr/>
            </a:pPr>
            <a:r>
              <a:rPr lang="en-US" altLang="en-US" b="1"/>
              <a:t>Paleo-Hebrew script</a:t>
            </a:r>
          </a:p>
        </p:txBody>
      </p:sp>
      <p:sp>
        <p:nvSpPr>
          <p:cNvPr id="63491" name="Rectangle 3">
            <a:extLst>
              <a:ext uri="{FF2B5EF4-FFF2-40B4-BE49-F238E27FC236}">
                <a16:creationId xmlns:a16="http://schemas.microsoft.com/office/drawing/2014/main" id="{54DEADCD-4BA9-4AB8-B0E3-2108871BFA2F}"/>
              </a:ext>
            </a:extLst>
          </p:cNvPr>
          <p:cNvSpPr>
            <a:spLocks noGrp="1" noChangeArrowheads="1"/>
          </p:cNvSpPr>
          <p:nvPr>
            <p:ph type="body" idx="1"/>
          </p:nvPr>
        </p:nvSpPr>
        <p:spPr/>
        <p:txBody>
          <a:bodyPr/>
          <a:lstStyle/>
          <a:p>
            <a:pPr eaLnBrk="1" hangingPunct="1">
              <a:defRPr/>
            </a:pPr>
            <a:r>
              <a:rPr lang="en-US" altLang="en-US"/>
              <a:t>There was a limited revival of a form of the Old-Hebrew script just before New Testament times. </a:t>
            </a:r>
          </a:p>
          <a:p>
            <a:pPr eaLnBrk="1" hangingPunct="1">
              <a:defRPr/>
            </a:pPr>
            <a:r>
              <a:rPr lang="en-US" altLang="en-US"/>
              <a:t>There are subtle differences between Old Hebrew and Paleo-Hebrew scripts that make them distinguishable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6CC067C8-B18E-45DF-830E-BD461C150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01725"/>
            <a:ext cx="83058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5">
            <a:extLst>
              <a:ext uri="{FF2B5EF4-FFF2-40B4-BE49-F238E27FC236}">
                <a16:creationId xmlns:a16="http://schemas.microsoft.com/office/drawing/2014/main" id="{B233AEB8-2C97-4E55-AF18-DE85CE89BCD8}"/>
              </a:ext>
            </a:extLst>
          </p:cNvPr>
          <p:cNvSpPr>
            <a:spLocks noGrp="1" noChangeArrowheads="1"/>
          </p:cNvSpPr>
          <p:nvPr>
            <p:ph type="title"/>
          </p:nvPr>
        </p:nvSpPr>
        <p:spPr>
          <a:xfrm>
            <a:off x="457200" y="277813"/>
            <a:ext cx="8229600" cy="865187"/>
          </a:xfrm>
        </p:spPr>
        <p:txBody>
          <a:bodyPr/>
          <a:lstStyle/>
          <a:p>
            <a:pPr eaLnBrk="1" hangingPunct="1">
              <a:defRPr/>
            </a:pPr>
            <a:r>
              <a:rPr lang="en-US" altLang="en-US"/>
              <a:t>Pre-writing, geometric</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94914795-EB37-483F-B65D-F3F963419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899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E968758C-B81D-4A67-88D3-64039BF9C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49768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07E9A9FA-B1FC-4685-908D-6299F0CC7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963"/>
            <a:ext cx="91440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C05C0BB-B60D-4942-8C47-70E94B9E49C3}"/>
              </a:ext>
            </a:extLst>
          </p:cNvPr>
          <p:cNvSpPr>
            <a:spLocks noGrp="1" noChangeArrowheads="1"/>
          </p:cNvSpPr>
          <p:nvPr>
            <p:ph type="title"/>
          </p:nvPr>
        </p:nvSpPr>
        <p:spPr/>
        <p:txBody>
          <a:bodyPr/>
          <a:lstStyle/>
          <a:p>
            <a:pPr eaLnBrk="1" hangingPunct="1">
              <a:defRPr/>
            </a:pPr>
            <a:r>
              <a:rPr lang="en-US" altLang="en-US" b="1"/>
              <a:t>Ammonite script </a:t>
            </a:r>
          </a:p>
        </p:txBody>
      </p:sp>
      <p:sp>
        <p:nvSpPr>
          <p:cNvPr id="67587" name="Rectangle 3">
            <a:extLst>
              <a:ext uri="{FF2B5EF4-FFF2-40B4-BE49-F238E27FC236}">
                <a16:creationId xmlns:a16="http://schemas.microsoft.com/office/drawing/2014/main" id="{7BFE1821-ACFE-4E1D-AD6E-16F096EE8695}"/>
              </a:ext>
            </a:extLst>
          </p:cNvPr>
          <p:cNvSpPr>
            <a:spLocks noGrp="1" noChangeArrowheads="1"/>
          </p:cNvSpPr>
          <p:nvPr>
            <p:ph type="body" idx="1"/>
          </p:nvPr>
        </p:nvSpPr>
        <p:spPr/>
        <p:txBody>
          <a:bodyPr/>
          <a:lstStyle/>
          <a:p>
            <a:pPr eaLnBrk="1" hangingPunct="1">
              <a:defRPr/>
            </a:pPr>
            <a:r>
              <a:rPr lang="en-US" altLang="en-US"/>
              <a:t>The neighboring Moabites, Ammonites, and Edomites employed a similar script as Hebrews. </a:t>
            </a:r>
          </a:p>
          <a:p>
            <a:pPr eaLnBrk="1" hangingPunct="1">
              <a:defRPr/>
            </a:pPr>
            <a:r>
              <a:rPr lang="en-US" altLang="en-US"/>
              <a:t>The evolution of Ammonite script is known from the many decades of ostraca deposited in the Pool of Heshbon from the 4th through 5th centuries BC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FB66E7B9-3F79-49C6-8C7A-AB3D3680A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3">
            <a:extLst>
              <a:ext uri="{FF2B5EF4-FFF2-40B4-BE49-F238E27FC236}">
                <a16:creationId xmlns:a16="http://schemas.microsoft.com/office/drawing/2014/main" id="{7729FE95-A433-4DE9-B203-9BAD5160B6A4}"/>
              </a:ext>
            </a:extLst>
          </p:cNvPr>
          <p:cNvSpPr txBox="1">
            <a:spLocks noChangeArrowheads="1"/>
          </p:cNvSpPr>
          <p:nvPr/>
        </p:nvSpPr>
        <p:spPr bwMode="auto">
          <a:xfrm>
            <a:off x="914400" y="3048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FFFFFF"/>
                </a:solidFill>
              </a:rPr>
              <a:t>AMMONITE OSTRACON</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0C18DF6-2530-4944-A263-48073D0FBF27}"/>
              </a:ext>
            </a:extLst>
          </p:cNvPr>
          <p:cNvSpPr>
            <a:spLocks noGrp="1" noChangeArrowheads="1"/>
          </p:cNvSpPr>
          <p:nvPr>
            <p:ph type="title"/>
          </p:nvPr>
        </p:nvSpPr>
        <p:spPr/>
        <p:txBody>
          <a:bodyPr/>
          <a:lstStyle/>
          <a:p>
            <a:pPr eaLnBrk="1" hangingPunct="1">
              <a:defRPr/>
            </a:pPr>
            <a:r>
              <a:rPr lang="en-US" altLang="en-US" b="1"/>
              <a:t>Phoenician Script </a:t>
            </a:r>
          </a:p>
        </p:txBody>
      </p:sp>
      <p:sp>
        <p:nvSpPr>
          <p:cNvPr id="69635" name="Rectangle 3">
            <a:extLst>
              <a:ext uri="{FF2B5EF4-FFF2-40B4-BE49-F238E27FC236}">
                <a16:creationId xmlns:a16="http://schemas.microsoft.com/office/drawing/2014/main" id="{6F1CA71E-5CB1-429D-9EFC-DECCDCF8F5A6}"/>
              </a:ext>
            </a:extLst>
          </p:cNvPr>
          <p:cNvSpPr>
            <a:spLocks noGrp="1" noChangeArrowheads="1"/>
          </p:cNvSpPr>
          <p:nvPr>
            <p:ph type="body" idx="1"/>
          </p:nvPr>
        </p:nvSpPr>
        <p:spPr/>
        <p:txBody>
          <a:bodyPr/>
          <a:lstStyle/>
          <a:p>
            <a:pPr eaLnBrk="1" hangingPunct="1">
              <a:defRPr/>
            </a:pPr>
            <a:r>
              <a:rPr lang="en-US" altLang="en-US"/>
              <a:t>The Phoenician script was common among Phoenicians of Tyre, Sidon and other communities on islands and along coast of Mediterranean Sea. </a:t>
            </a:r>
          </a:p>
          <a:p>
            <a:pPr eaLnBrk="1" hangingPunct="1">
              <a:defRPr/>
            </a:pPr>
            <a:r>
              <a:rPr lang="en-US" altLang="en-US"/>
              <a:t>Most surviving examples are from Persian Period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58CD1A0-4FE8-485B-BE4A-DA88420C8E35}"/>
              </a:ext>
            </a:extLst>
          </p:cNvPr>
          <p:cNvSpPr>
            <a:spLocks noGrp="1" noChangeArrowheads="1"/>
          </p:cNvSpPr>
          <p:nvPr>
            <p:ph type="title"/>
          </p:nvPr>
        </p:nvSpPr>
        <p:spPr/>
        <p:txBody>
          <a:bodyPr/>
          <a:lstStyle/>
          <a:p>
            <a:pPr eaLnBrk="1" hangingPunct="1">
              <a:defRPr/>
            </a:pPr>
            <a:r>
              <a:rPr lang="en-US" altLang="en-US" b="1"/>
              <a:t>Phoenician Script</a:t>
            </a:r>
          </a:p>
        </p:txBody>
      </p:sp>
      <p:sp>
        <p:nvSpPr>
          <p:cNvPr id="70659" name="Rectangle 3">
            <a:extLst>
              <a:ext uri="{FF2B5EF4-FFF2-40B4-BE49-F238E27FC236}">
                <a16:creationId xmlns:a16="http://schemas.microsoft.com/office/drawing/2014/main" id="{4936E8F5-8A97-4DF3-8EFA-9D2322D3709C}"/>
              </a:ext>
            </a:extLst>
          </p:cNvPr>
          <p:cNvSpPr>
            <a:spLocks noGrp="1" noChangeArrowheads="1"/>
          </p:cNvSpPr>
          <p:nvPr>
            <p:ph type="body" idx="1"/>
          </p:nvPr>
        </p:nvSpPr>
        <p:spPr/>
        <p:txBody>
          <a:bodyPr/>
          <a:lstStyle/>
          <a:p>
            <a:pPr eaLnBrk="1" hangingPunct="1">
              <a:defRPr/>
            </a:pPr>
            <a:r>
              <a:rPr lang="en-US" altLang="en-US"/>
              <a:t>The Phoenician script is the father of all Western scripts, and came to us mainly through the Greeks. </a:t>
            </a:r>
          </a:p>
          <a:p>
            <a:pPr eaLnBrk="1" hangingPunct="1">
              <a:defRPr/>
            </a:pPr>
            <a:r>
              <a:rPr lang="en-US" altLang="en-US"/>
              <a:t>They borrowed the alphabet from Phoenicians as early as 11th century BC (but Classicists argue 9th century BC).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a:extLst>
              <a:ext uri="{FF2B5EF4-FFF2-40B4-BE49-F238E27FC236}">
                <a16:creationId xmlns:a16="http://schemas.microsoft.com/office/drawing/2014/main" id="{804E77B9-C1CA-4742-AB40-C40831DA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09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A42F257-1507-42C0-A1E9-7D6DE4E8A04E}"/>
              </a:ext>
            </a:extLst>
          </p:cNvPr>
          <p:cNvSpPr>
            <a:spLocks noGrp="1" noChangeArrowheads="1"/>
          </p:cNvSpPr>
          <p:nvPr>
            <p:ph type="title"/>
          </p:nvPr>
        </p:nvSpPr>
        <p:spPr/>
        <p:txBody>
          <a:bodyPr/>
          <a:lstStyle/>
          <a:p>
            <a:pPr eaLnBrk="1" hangingPunct="1">
              <a:defRPr/>
            </a:pPr>
            <a:r>
              <a:rPr lang="en-US" altLang="en-US"/>
              <a:t>Greek adaptions to Phoenician</a:t>
            </a:r>
          </a:p>
        </p:txBody>
      </p:sp>
      <p:sp>
        <p:nvSpPr>
          <p:cNvPr id="72707" name="Rectangle 3">
            <a:extLst>
              <a:ext uri="{FF2B5EF4-FFF2-40B4-BE49-F238E27FC236}">
                <a16:creationId xmlns:a16="http://schemas.microsoft.com/office/drawing/2014/main" id="{DC38617B-D44D-4756-996C-B465C347C277}"/>
              </a:ext>
            </a:extLst>
          </p:cNvPr>
          <p:cNvSpPr>
            <a:spLocks noGrp="1" noChangeArrowheads="1"/>
          </p:cNvSpPr>
          <p:nvPr>
            <p:ph type="body" idx="1"/>
          </p:nvPr>
        </p:nvSpPr>
        <p:spPr/>
        <p:txBody>
          <a:bodyPr/>
          <a:lstStyle/>
          <a:p>
            <a:pPr eaLnBrk="1" hangingPunct="1">
              <a:defRPr/>
            </a:pPr>
            <a:r>
              <a:rPr lang="en-US" altLang="en-US"/>
              <a:t>Added vowels and 2 new characters (Phoenician had 22 while Greek had 24 letters). </a:t>
            </a:r>
          </a:p>
          <a:p>
            <a:pPr eaLnBrk="1" hangingPunct="1">
              <a:defRPr/>
            </a:pPr>
            <a:r>
              <a:rPr lang="en-US" altLang="en-US"/>
              <a:t>There were various directions of writing. Some was left to right (LXX, 3rd century BC). In others one line was read one way and next line the opposite way. Others were read right to left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12550B5F-774E-4677-8A83-C9644DE5B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3519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CEC64EBC-B22C-4B02-8A14-D153CAEB9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5995988"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a:extLst>
              <a:ext uri="{FF2B5EF4-FFF2-40B4-BE49-F238E27FC236}">
                <a16:creationId xmlns:a16="http://schemas.microsoft.com/office/drawing/2014/main" id="{2A4B2A49-B0E7-49D0-BF7C-0B2CD40CAA29}"/>
              </a:ext>
            </a:extLst>
          </p:cNvPr>
          <p:cNvSpPr txBox="1">
            <a:spLocks noChangeArrowheads="1"/>
          </p:cNvSpPr>
          <p:nvPr/>
        </p:nvSpPr>
        <p:spPr bwMode="auto">
          <a:xfrm>
            <a:off x="6553200" y="1219200"/>
            <a:ext cx="2133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Post-writing</a:t>
            </a:r>
          </a:p>
          <a:p>
            <a:pPr>
              <a:spcBef>
                <a:spcPct val="50000"/>
              </a:spcBef>
              <a:buClrTx/>
              <a:buSzTx/>
              <a:buFontTx/>
              <a:buNone/>
            </a:pPr>
            <a:r>
              <a:rPr lang="en-US" altLang="en-US" sz="2000"/>
              <a:t>Flowing, with narrative design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2C79B96-71A4-4118-8054-298747BA1672}"/>
              </a:ext>
            </a:extLst>
          </p:cNvPr>
          <p:cNvSpPr>
            <a:spLocks noGrp="1" noChangeArrowheads="1"/>
          </p:cNvSpPr>
          <p:nvPr>
            <p:ph type="title"/>
          </p:nvPr>
        </p:nvSpPr>
        <p:spPr/>
        <p:txBody>
          <a:bodyPr/>
          <a:lstStyle/>
          <a:p>
            <a:pPr eaLnBrk="1" hangingPunct="1">
              <a:defRPr/>
            </a:pPr>
            <a:r>
              <a:rPr lang="en-US" altLang="en-US" sz="3800" b="1"/>
              <a:t>Square Hebrew Aramaic Script </a:t>
            </a:r>
          </a:p>
        </p:txBody>
      </p:sp>
      <p:sp>
        <p:nvSpPr>
          <p:cNvPr id="74755" name="Rectangle 3">
            <a:extLst>
              <a:ext uri="{FF2B5EF4-FFF2-40B4-BE49-F238E27FC236}">
                <a16:creationId xmlns:a16="http://schemas.microsoft.com/office/drawing/2014/main" id="{5BDD790E-87CC-4386-B991-B8A4876C29FE}"/>
              </a:ext>
            </a:extLst>
          </p:cNvPr>
          <p:cNvSpPr>
            <a:spLocks noGrp="1" noChangeArrowheads="1"/>
          </p:cNvSpPr>
          <p:nvPr>
            <p:ph type="body" idx="1"/>
          </p:nvPr>
        </p:nvSpPr>
        <p:spPr/>
        <p:txBody>
          <a:bodyPr/>
          <a:lstStyle/>
          <a:p>
            <a:pPr eaLnBrk="1" hangingPunct="1">
              <a:defRPr/>
            </a:pPr>
            <a:r>
              <a:rPr lang="en-US" altLang="en-US"/>
              <a:t>This classic script developed during Exile (6th to 5th cents. BC). </a:t>
            </a:r>
          </a:p>
          <a:p>
            <a:pPr eaLnBrk="1" hangingPunct="1">
              <a:defRPr/>
            </a:pPr>
            <a:r>
              <a:rPr lang="en-US" altLang="en-US"/>
              <a:t>At this time the Hebrews decided to transliterate their Scripture into the common language of the time, Aramaic</a:t>
            </a:r>
          </a:p>
          <a:p>
            <a:pPr eaLnBrk="1" hangingPunct="1">
              <a:defRPr/>
            </a:pPr>
            <a:r>
              <a:rPr lang="en-US" altLang="en-US"/>
              <a:t>They borrowed the Aramaic script. </a:t>
            </a:r>
          </a:p>
          <a:p>
            <a:pPr eaLnBrk="1" hangingPunct="1">
              <a:defRPr/>
            </a:pPr>
            <a:r>
              <a:rPr lang="en-US" altLang="en-US"/>
              <a:t>Parts of Daniel and Ezra written in Aramaic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7325E5B-C54E-49A4-9FD5-D35FEF2EA3C8}"/>
              </a:ext>
            </a:extLst>
          </p:cNvPr>
          <p:cNvSpPr>
            <a:spLocks noGrp="1" noChangeArrowheads="1"/>
          </p:cNvSpPr>
          <p:nvPr>
            <p:ph type="title"/>
          </p:nvPr>
        </p:nvSpPr>
        <p:spPr/>
        <p:txBody>
          <a:bodyPr/>
          <a:lstStyle/>
          <a:p>
            <a:pPr eaLnBrk="1" hangingPunct="1">
              <a:defRPr/>
            </a:pPr>
            <a:r>
              <a:rPr lang="en-US" altLang="en-US" sz="3800" b="1"/>
              <a:t>Square Hebrew Aramaic Script</a:t>
            </a:r>
          </a:p>
        </p:txBody>
      </p:sp>
      <p:sp>
        <p:nvSpPr>
          <p:cNvPr id="75779" name="Rectangle 3">
            <a:extLst>
              <a:ext uri="{FF2B5EF4-FFF2-40B4-BE49-F238E27FC236}">
                <a16:creationId xmlns:a16="http://schemas.microsoft.com/office/drawing/2014/main" id="{BADEAEDF-7837-479C-AD71-1BE26917DD8A}"/>
              </a:ext>
            </a:extLst>
          </p:cNvPr>
          <p:cNvSpPr>
            <a:spLocks noGrp="1" noChangeArrowheads="1"/>
          </p:cNvSpPr>
          <p:nvPr>
            <p:ph type="body" idx="1"/>
          </p:nvPr>
        </p:nvSpPr>
        <p:spPr/>
        <p:txBody>
          <a:bodyPr/>
          <a:lstStyle/>
          <a:p>
            <a:pPr eaLnBrk="1" hangingPunct="1">
              <a:defRPr/>
            </a:pPr>
            <a:r>
              <a:rPr lang="en-US" altLang="en-US"/>
              <a:t>The square Hebrew script has 22 letters in its alphabet. </a:t>
            </a:r>
          </a:p>
          <a:p>
            <a:pPr eaLnBrk="1" hangingPunct="1">
              <a:defRPr/>
            </a:pPr>
            <a:r>
              <a:rPr lang="en-US" altLang="en-US"/>
              <a:t>All letters are consonants. Two letters lost their sound value. </a:t>
            </a:r>
          </a:p>
          <a:p>
            <a:pPr eaLnBrk="1" hangingPunct="1">
              <a:defRPr/>
            </a:pPr>
            <a:r>
              <a:rPr lang="en-US" altLang="en-US"/>
              <a:t>Four letters were used as signs for long vowels as spoken Hebrew died out (except in synagogue and school applications).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9123DEA-D1B7-4156-98AA-394FF2DDADFE}"/>
              </a:ext>
            </a:extLst>
          </p:cNvPr>
          <p:cNvSpPr>
            <a:spLocks noGrp="1" noChangeArrowheads="1"/>
          </p:cNvSpPr>
          <p:nvPr>
            <p:ph type="title"/>
          </p:nvPr>
        </p:nvSpPr>
        <p:spPr/>
        <p:txBody>
          <a:bodyPr/>
          <a:lstStyle/>
          <a:p>
            <a:pPr eaLnBrk="1" hangingPunct="1">
              <a:defRPr/>
            </a:pPr>
            <a:r>
              <a:rPr lang="en-US" altLang="en-US"/>
              <a:t>Hebrew vowel development</a:t>
            </a:r>
          </a:p>
        </p:txBody>
      </p:sp>
      <p:sp>
        <p:nvSpPr>
          <p:cNvPr id="76803" name="Rectangle 3">
            <a:extLst>
              <a:ext uri="{FF2B5EF4-FFF2-40B4-BE49-F238E27FC236}">
                <a16:creationId xmlns:a16="http://schemas.microsoft.com/office/drawing/2014/main" id="{CD2B2711-C56F-4377-99D2-BC41B39B61BA}"/>
              </a:ext>
            </a:extLst>
          </p:cNvPr>
          <p:cNvSpPr>
            <a:spLocks noGrp="1" noChangeArrowheads="1"/>
          </p:cNvSpPr>
          <p:nvPr>
            <p:ph type="body" idx="1"/>
          </p:nvPr>
        </p:nvSpPr>
        <p:spPr/>
        <p:txBody>
          <a:bodyPr/>
          <a:lstStyle/>
          <a:p>
            <a:pPr eaLnBrk="1" hangingPunct="1">
              <a:defRPr/>
            </a:pPr>
            <a:r>
              <a:rPr lang="en-US" altLang="en-US"/>
              <a:t>In the Middle Ages, vowel development occurred in 3 schools. </a:t>
            </a:r>
          </a:p>
          <a:p>
            <a:pPr eaLnBrk="1" hangingPunct="1">
              <a:defRPr/>
            </a:pPr>
            <a:r>
              <a:rPr lang="en-US" altLang="en-US"/>
              <a:t>Babylonian</a:t>
            </a:r>
          </a:p>
          <a:p>
            <a:pPr eaLnBrk="1" hangingPunct="1">
              <a:defRPr/>
            </a:pPr>
            <a:r>
              <a:rPr lang="en-US" altLang="en-US"/>
              <a:t>Tiberian</a:t>
            </a:r>
          </a:p>
          <a:p>
            <a:pPr eaLnBrk="1" hangingPunct="1">
              <a:defRPr/>
            </a:pPr>
            <a:r>
              <a:rPr lang="en-US" altLang="en-US"/>
              <a:t>Palestinian</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6F79486-7C0A-4749-AB4C-5B1A6FF71EAF}"/>
              </a:ext>
            </a:extLst>
          </p:cNvPr>
          <p:cNvSpPr>
            <a:spLocks noGrp="1" noChangeArrowheads="1"/>
          </p:cNvSpPr>
          <p:nvPr>
            <p:ph type="title"/>
          </p:nvPr>
        </p:nvSpPr>
        <p:spPr/>
        <p:txBody>
          <a:bodyPr/>
          <a:lstStyle/>
          <a:p>
            <a:pPr eaLnBrk="1" hangingPunct="1">
              <a:defRPr/>
            </a:pPr>
            <a:r>
              <a:rPr lang="en-US" altLang="en-US"/>
              <a:t>Modern Hebrew Script</a:t>
            </a:r>
          </a:p>
        </p:txBody>
      </p:sp>
      <p:sp>
        <p:nvSpPr>
          <p:cNvPr id="77827" name="Rectangle 3">
            <a:extLst>
              <a:ext uri="{FF2B5EF4-FFF2-40B4-BE49-F238E27FC236}">
                <a16:creationId xmlns:a16="http://schemas.microsoft.com/office/drawing/2014/main" id="{513F42B8-C345-4A71-B886-BDEAD6938DD3}"/>
              </a:ext>
            </a:extLst>
          </p:cNvPr>
          <p:cNvSpPr>
            <a:spLocks noGrp="1" noChangeArrowheads="1"/>
          </p:cNvSpPr>
          <p:nvPr>
            <p:ph type="body" idx="1"/>
          </p:nvPr>
        </p:nvSpPr>
        <p:spPr/>
        <p:txBody>
          <a:bodyPr/>
          <a:lstStyle/>
          <a:p>
            <a:pPr eaLnBrk="1" hangingPunct="1">
              <a:defRPr/>
            </a:pPr>
            <a:r>
              <a:rPr lang="en-US" altLang="en-US"/>
              <a:t>Cursive styles of Square Hebrew script developed in Enlightenment and Industrial Revolution periods.</a:t>
            </a:r>
          </a:p>
        </p:txBody>
      </p:sp>
      <p:pic>
        <p:nvPicPr>
          <p:cNvPr id="150532" name="Picture 4">
            <a:extLst>
              <a:ext uri="{FF2B5EF4-FFF2-40B4-BE49-F238E27FC236}">
                <a16:creationId xmlns:a16="http://schemas.microsoft.com/office/drawing/2014/main" id="{168E5023-C366-4D66-A2F8-C4AEADC93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0"/>
            <a:ext cx="30956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B6753C0-902F-472B-A8E6-A7ED13EA2002}"/>
              </a:ext>
            </a:extLst>
          </p:cNvPr>
          <p:cNvSpPr>
            <a:spLocks noGrp="1" noChangeArrowheads="1"/>
          </p:cNvSpPr>
          <p:nvPr>
            <p:ph type="title"/>
          </p:nvPr>
        </p:nvSpPr>
        <p:spPr/>
        <p:txBody>
          <a:bodyPr/>
          <a:lstStyle/>
          <a:p>
            <a:pPr eaLnBrk="1" hangingPunct="1">
              <a:defRPr/>
            </a:pPr>
            <a:r>
              <a:rPr lang="en-US" altLang="en-US" sz="3800" b="1"/>
              <a:t>Early West Semitic Scribal Practices</a:t>
            </a:r>
            <a:r>
              <a:rPr lang="en-US" altLang="en-US" sz="3800"/>
              <a:t> </a:t>
            </a:r>
          </a:p>
        </p:txBody>
      </p:sp>
      <p:sp>
        <p:nvSpPr>
          <p:cNvPr id="78851" name="Rectangle 3">
            <a:extLst>
              <a:ext uri="{FF2B5EF4-FFF2-40B4-BE49-F238E27FC236}">
                <a16:creationId xmlns:a16="http://schemas.microsoft.com/office/drawing/2014/main" id="{7B4569AA-5D07-4115-B70A-46D1F419E565}"/>
              </a:ext>
            </a:extLst>
          </p:cNvPr>
          <p:cNvSpPr>
            <a:spLocks noGrp="1" noChangeArrowheads="1"/>
          </p:cNvSpPr>
          <p:nvPr>
            <p:ph type="body" idx="1"/>
          </p:nvPr>
        </p:nvSpPr>
        <p:spPr/>
        <p:txBody>
          <a:bodyPr/>
          <a:lstStyle/>
          <a:p>
            <a:pPr eaLnBrk="1" hangingPunct="1">
              <a:defRPr/>
            </a:pPr>
            <a:r>
              <a:rPr lang="en-US" altLang="en-US"/>
              <a:t>Hebrew scribes would break words between lines of text if space ran out, and they divided each word from its neighbor by a space or a point (dot)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a:extLst>
              <a:ext uri="{FF2B5EF4-FFF2-40B4-BE49-F238E27FC236}">
                <a16:creationId xmlns:a16="http://schemas.microsoft.com/office/drawing/2014/main" id="{EC45DFBC-C733-41CC-9860-B20A5A866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342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3">
            <a:extLst>
              <a:ext uri="{FF2B5EF4-FFF2-40B4-BE49-F238E27FC236}">
                <a16:creationId xmlns:a16="http://schemas.microsoft.com/office/drawing/2014/main" id="{52FA3F2A-E54B-49AE-8648-955F4D1B9899}"/>
              </a:ext>
            </a:extLst>
          </p:cNvPr>
          <p:cNvSpPr txBox="1">
            <a:spLocks noChangeArrowheads="1"/>
          </p:cNvSpPr>
          <p:nvPr/>
        </p:nvSpPr>
        <p:spPr bwMode="auto">
          <a:xfrm>
            <a:off x="7162800" y="6096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solidFill>
                  <a:srgbClr val="FFFFFF"/>
                </a:solidFill>
              </a:rPr>
              <a:t>WORDS SEPARATED BY SPACES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12B70AB8-B656-41AA-991F-C94626A15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3">
            <a:extLst>
              <a:ext uri="{FF2B5EF4-FFF2-40B4-BE49-F238E27FC236}">
                <a16:creationId xmlns:a16="http://schemas.microsoft.com/office/drawing/2014/main" id="{54B85B57-823A-4A27-A1A6-444FFE205CA2}"/>
              </a:ext>
            </a:extLst>
          </p:cNvPr>
          <p:cNvSpPr txBox="1">
            <a:spLocks noChangeArrowheads="1"/>
          </p:cNvSpPr>
          <p:nvPr/>
        </p:nvSpPr>
        <p:spPr bwMode="auto">
          <a:xfrm>
            <a:off x="457200" y="22860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FFFFFF"/>
                </a:solidFill>
              </a:rPr>
              <a:t>WORDS SEPARATED BY DOTS, PALEO HEBREW</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F55FA302-4999-405F-9C9D-9388624E13CE}"/>
              </a:ext>
            </a:extLst>
          </p:cNvPr>
          <p:cNvSpPr>
            <a:spLocks noGrp="1" noChangeArrowheads="1"/>
          </p:cNvSpPr>
          <p:nvPr>
            <p:ph type="title"/>
          </p:nvPr>
        </p:nvSpPr>
        <p:spPr/>
        <p:txBody>
          <a:bodyPr/>
          <a:lstStyle/>
          <a:p>
            <a:pPr eaLnBrk="1" hangingPunct="1">
              <a:defRPr/>
            </a:pPr>
            <a:r>
              <a:rPr lang="en-US" altLang="en-US" sz="3800" b="1"/>
              <a:t>Early West Semitic Scribal Practices</a:t>
            </a:r>
          </a:p>
        </p:txBody>
      </p:sp>
      <p:sp>
        <p:nvSpPr>
          <p:cNvPr id="81923" name="Rectangle 3">
            <a:extLst>
              <a:ext uri="{FF2B5EF4-FFF2-40B4-BE49-F238E27FC236}">
                <a16:creationId xmlns:a16="http://schemas.microsoft.com/office/drawing/2014/main" id="{25EAEA9D-8B69-43D0-8ED6-DABC843D2F2C}"/>
              </a:ext>
            </a:extLst>
          </p:cNvPr>
          <p:cNvSpPr>
            <a:spLocks noGrp="1" noChangeArrowheads="1"/>
          </p:cNvSpPr>
          <p:nvPr>
            <p:ph type="body" idx="1"/>
          </p:nvPr>
        </p:nvSpPr>
        <p:spPr/>
        <p:txBody>
          <a:bodyPr/>
          <a:lstStyle/>
          <a:p>
            <a:pPr eaLnBrk="1" hangingPunct="1">
              <a:defRPr/>
            </a:pPr>
            <a:r>
              <a:rPr lang="en-US" altLang="en-US"/>
              <a:t>An important scribal practice was error correction.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a:extLst>
              <a:ext uri="{FF2B5EF4-FFF2-40B4-BE49-F238E27FC236}">
                <a16:creationId xmlns:a16="http://schemas.microsoft.com/office/drawing/2014/main" id="{795FC043-9E22-42A9-8B7F-9BA99C21F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62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4F5E2511-E613-47B3-B739-D9483F6DA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465455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a:extLst>
              <a:ext uri="{FF2B5EF4-FFF2-40B4-BE49-F238E27FC236}">
                <a16:creationId xmlns:a16="http://schemas.microsoft.com/office/drawing/2014/main" id="{91EACC87-0630-42EA-AEBB-1AF10AF82C6D}"/>
              </a:ext>
            </a:extLst>
          </p:cNvPr>
          <p:cNvSpPr txBox="1">
            <a:spLocks noChangeArrowheads="1"/>
          </p:cNvSpPr>
          <p:nvPr/>
        </p:nvSpPr>
        <p:spPr bwMode="auto">
          <a:xfrm>
            <a:off x="5486400" y="6858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solidFill>
                  <a:srgbClr val="FFFFFF"/>
                </a:solidFill>
              </a:rPr>
              <a:t>TEXT WITH INSERTED LINE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2D04EE08-7210-4B74-A353-AED7C896E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a:extLst>
              <a:ext uri="{FF2B5EF4-FFF2-40B4-BE49-F238E27FC236}">
                <a16:creationId xmlns:a16="http://schemas.microsoft.com/office/drawing/2014/main" id="{071E1712-360E-4FB1-AB4F-E6C14B143938}"/>
              </a:ext>
            </a:extLst>
          </p:cNvPr>
          <p:cNvSpPr txBox="1">
            <a:spLocks noChangeArrowheads="1"/>
          </p:cNvSpPr>
          <p:nvPr/>
        </p:nvSpPr>
        <p:spPr bwMode="auto">
          <a:xfrm>
            <a:off x="5867400" y="1066800"/>
            <a:ext cx="2438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Post-writing</a:t>
            </a:r>
          </a:p>
          <a:p>
            <a:pPr>
              <a:spcBef>
                <a:spcPct val="50000"/>
              </a:spcBef>
              <a:buClrTx/>
              <a:buSzTx/>
              <a:buFontTx/>
              <a:buNone/>
            </a:pPr>
            <a:endParaRPr lang="en-US" altLang="en-US" sz="2000"/>
          </a:p>
          <a:p>
            <a:pPr>
              <a:spcBef>
                <a:spcPct val="50000"/>
              </a:spcBef>
              <a:buClrTx/>
              <a:buSzTx/>
              <a:buFontTx/>
              <a:buNone/>
            </a:pPr>
            <a:r>
              <a:rPr lang="en-US" altLang="en-US" sz="2000"/>
              <a:t>Narrative Design</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24DB78C-03E2-4559-981F-53DF3C26B178}"/>
              </a:ext>
            </a:extLst>
          </p:cNvPr>
          <p:cNvSpPr>
            <a:spLocks noGrp="1" noChangeArrowheads="1"/>
          </p:cNvSpPr>
          <p:nvPr>
            <p:ph type="title"/>
          </p:nvPr>
        </p:nvSpPr>
        <p:spPr/>
        <p:txBody>
          <a:bodyPr/>
          <a:lstStyle/>
          <a:p>
            <a:pPr eaLnBrk="1" hangingPunct="1">
              <a:defRPr/>
            </a:pPr>
            <a:r>
              <a:rPr lang="en-US" altLang="en-US" b="1" i="1"/>
              <a:t>AEGEAN SCRIPTS </a:t>
            </a:r>
          </a:p>
        </p:txBody>
      </p:sp>
      <p:sp>
        <p:nvSpPr>
          <p:cNvPr id="84995" name="Rectangle 3">
            <a:extLst>
              <a:ext uri="{FF2B5EF4-FFF2-40B4-BE49-F238E27FC236}">
                <a16:creationId xmlns:a16="http://schemas.microsoft.com/office/drawing/2014/main" id="{4D3E6138-71AE-42A9-A307-29610F302885}"/>
              </a:ext>
            </a:extLst>
          </p:cNvPr>
          <p:cNvSpPr>
            <a:spLocks noGrp="1" noChangeArrowheads="1"/>
          </p:cNvSpPr>
          <p:nvPr>
            <p:ph type="body" idx="1"/>
          </p:nvPr>
        </p:nvSpPr>
        <p:spPr/>
        <p:txBody>
          <a:bodyPr/>
          <a:lstStyle/>
          <a:p>
            <a:pPr eaLnBrk="1" hangingPunct="1">
              <a:defRPr/>
            </a:pPr>
            <a:r>
              <a:rPr lang="en-US" altLang="en-US"/>
              <a:t>Hieroglyphic Creten</a:t>
            </a:r>
          </a:p>
          <a:p>
            <a:pPr eaLnBrk="1" hangingPunct="1">
              <a:defRPr/>
            </a:pPr>
            <a:r>
              <a:rPr lang="en-US" altLang="en-US"/>
              <a:t>Linear A</a:t>
            </a:r>
          </a:p>
          <a:p>
            <a:pPr eaLnBrk="1" hangingPunct="1">
              <a:defRPr/>
            </a:pPr>
            <a:r>
              <a:rPr lang="en-US" altLang="en-US"/>
              <a:t>Linear B</a:t>
            </a:r>
          </a:p>
          <a:p>
            <a:pPr eaLnBrk="1" hangingPunct="1">
              <a:buFont typeface="Wingdings" panose="05000000000000000000" pitchFamily="2" charset="2"/>
              <a:buNone/>
              <a:defRPr/>
            </a:pPr>
            <a:endParaRPr lang="en-US" alt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699CBC2-5C7C-4751-8306-794FCE234A06}"/>
              </a:ext>
            </a:extLst>
          </p:cNvPr>
          <p:cNvSpPr>
            <a:spLocks noGrp="1" noChangeArrowheads="1"/>
          </p:cNvSpPr>
          <p:nvPr>
            <p:ph type="title"/>
          </p:nvPr>
        </p:nvSpPr>
        <p:spPr/>
        <p:txBody>
          <a:bodyPr/>
          <a:lstStyle/>
          <a:p>
            <a:pPr eaLnBrk="1" hangingPunct="1">
              <a:defRPr/>
            </a:pPr>
            <a:r>
              <a:rPr lang="en-US" altLang="en-US"/>
              <a:t>Hieroglyphic Cretan</a:t>
            </a:r>
          </a:p>
        </p:txBody>
      </p:sp>
      <p:sp>
        <p:nvSpPr>
          <p:cNvPr id="86019" name="Rectangle 3">
            <a:extLst>
              <a:ext uri="{FF2B5EF4-FFF2-40B4-BE49-F238E27FC236}">
                <a16:creationId xmlns:a16="http://schemas.microsoft.com/office/drawing/2014/main" id="{51442B24-9491-4E38-8537-FCAD75013480}"/>
              </a:ext>
            </a:extLst>
          </p:cNvPr>
          <p:cNvSpPr>
            <a:spLocks noGrp="1" noChangeArrowheads="1"/>
          </p:cNvSpPr>
          <p:nvPr>
            <p:ph type="body" idx="1"/>
          </p:nvPr>
        </p:nvSpPr>
        <p:spPr/>
        <p:txBody>
          <a:bodyPr/>
          <a:lstStyle/>
          <a:p>
            <a:pPr eaLnBrk="1" hangingPunct="1">
              <a:defRPr/>
            </a:pPr>
            <a:r>
              <a:rPr lang="en-US" altLang="en-US"/>
              <a:t>Writing was developed in the Aegean around 1800 BC under the influence of Mesopotamian writing traditions.  </a:t>
            </a:r>
          </a:p>
          <a:p>
            <a:pPr eaLnBrk="1" hangingPunct="1">
              <a:defRPr/>
            </a:pPr>
            <a:r>
              <a:rPr lang="en-US" altLang="en-US"/>
              <a:t>The oldest is a hieroglyphic Cretan script represented by some seals and seal impressions dating from 1800-1600 BC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a:extLst>
              <a:ext uri="{FF2B5EF4-FFF2-40B4-BE49-F238E27FC236}">
                <a16:creationId xmlns:a16="http://schemas.microsoft.com/office/drawing/2014/main" id="{2CE7AF88-4C81-4F27-83BC-C215773D3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83058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a:extLst>
              <a:ext uri="{FF2B5EF4-FFF2-40B4-BE49-F238E27FC236}">
                <a16:creationId xmlns:a16="http://schemas.microsoft.com/office/drawing/2014/main" id="{148DC6BC-A246-4B78-B6CF-465AE2EB5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396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AF479AD-BE14-4242-8A09-B14693B4E61E}"/>
              </a:ext>
            </a:extLst>
          </p:cNvPr>
          <p:cNvSpPr>
            <a:spLocks noGrp="1" noChangeArrowheads="1"/>
          </p:cNvSpPr>
          <p:nvPr>
            <p:ph type="title"/>
          </p:nvPr>
        </p:nvSpPr>
        <p:spPr/>
        <p:txBody>
          <a:bodyPr/>
          <a:lstStyle/>
          <a:p>
            <a:pPr eaLnBrk="1" hangingPunct="1">
              <a:defRPr/>
            </a:pPr>
            <a:r>
              <a:rPr lang="en-US" altLang="en-US"/>
              <a:t>Linear A</a:t>
            </a:r>
          </a:p>
        </p:txBody>
      </p:sp>
      <p:sp>
        <p:nvSpPr>
          <p:cNvPr id="89091" name="Rectangle 3">
            <a:extLst>
              <a:ext uri="{FF2B5EF4-FFF2-40B4-BE49-F238E27FC236}">
                <a16:creationId xmlns:a16="http://schemas.microsoft.com/office/drawing/2014/main" id="{848B6C18-D8B3-46C3-A1E0-0082107B173A}"/>
              </a:ext>
            </a:extLst>
          </p:cNvPr>
          <p:cNvSpPr>
            <a:spLocks noGrp="1" noChangeArrowheads="1"/>
          </p:cNvSpPr>
          <p:nvPr>
            <p:ph type="body" idx="1"/>
          </p:nvPr>
        </p:nvSpPr>
        <p:spPr/>
        <p:txBody>
          <a:bodyPr/>
          <a:lstStyle/>
          <a:p>
            <a:pPr eaLnBrk="1" hangingPunct="1">
              <a:defRPr/>
            </a:pPr>
            <a:r>
              <a:rPr lang="en-US" altLang="en-US"/>
              <a:t>Enigmatic</a:t>
            </a:r>
          </a:p>
          <a:p>
            <a:pPr eaLnBrk="1" hangingPunct="1">
              <a:defRPr/>
            </a:pPr>
            <a:r>
              <a:rPr lang="en-US" altLang="en-US"/>
              <a:t>Not Deciphered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a:extLst>
              <a:ext uri="{FF2B5EF4-FFF2-40B4-BE49-F238E27FC236}">
                <a16:creationId xmlns:a16="http://schemas.microsoft.com/office/drawing/2014/main" id="{611C90E6-E4BD-402B-8A96-FAA3CB029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7788"/>
            <a:ext cx="77724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DEBD04D-3974-4EF5-925F-6DAA0BE4236B}"/>
              </a:ext>
            </a:extLst>
          </p:cNvPr>
          <p:cNvSpPr>
            <a:spLocks noGrp="1" noChangeArrowheads="1"/>
          </p:cNvSpPr>
          <p:nvPr>
            <p:ph type="title"/>
          </p:nvPr>
        </p:nvSpPr>
        <p:spPr>
          <a:xfrm>
            <a:off x="457200" y="277813"/>
            <a:ext cx="4419600" cy="1139825"/>
          </a:xfrm>
        </p:spPr>
        <p:txBody>
          <a:bodyPr/>
          <a:lstStyle/>
          <a:p>
            <a:pPr eaLnBrk="1" hangingPunct="1">
              <a:defRPr/>
            </a:pPr>
            <a:r>
              <a:rPr lang="en-US" altLang="en-US"/>
              <a:t>Linear B                          </a:t>
            </a:r>
          </a:p>
        </p:txBody>
      </p:sp>
      <p:sp>
        <p:nvSpPr>
          <p:cNvPr id="91139" name="Rectangle 3">
            <a:extLst>
              <a:ext uri="{FF2B5EF4-FFF2-40B4-BE49-F238E27FC236}">
                <a16:creationId xmlns:a16="http://schemas.microsoft.com/office/drawing/2014/main" id="{D7C51E83-A1E1-454B-95D8-11ED2BD73990}"/>
              </a:ext>
            </a:extLst>
          </p:cNvPr>
          <p:cNvSpPr>
            <a:spLocks noGrp="1" noChangeArrowheads="1"/>
          </p:cNvSpPr>
          <p:nvPr>
            <p:ph type="body" idx="1"/>
          </p:nvPr>
        </p:nvSpPr>
        <p:spPr/>
        <p:txBody>
          <a:bodyPr/>
          <a:lstStyle/>
          <a:p>
            <a:pPr eaLnBrk="1" hangingPunct="1">
              <a:defRPr/>
            </a:pPr>
            <a:r>
              <a:rPr lang="en-US" altLang="en-US"/>
              <a:t>Deciphered</a:t>
            </a:r>
          </a:p>
          <a:p>
            <a:pPr eaLnBrk="1" hangingPunct="1">
              <a:defRPr/>
            </a:pPr>
            <a:r>
              <a:rPr lang="en-US" altLang="en-US"/>
              <a:t>Syllabic</a:t>
            </a:r>
          </a:p>
        </p:txBody>
      </p:sp>
      <p:pic>
        <p:nvPicPr>
          <p:cNvPr id="163844" name="Picture 4">
            <a:extLst>
              <a:ext uri="{FF2B5EF4-FFF2-40B4-BE49-F238E27FC236}">
                <a16:creationId xmlns:a16="http://schemas.microsoft.com/office/drawing/2014/main" id="{5F027DED-C3DC-4BB8-87A6-F3CE2B83D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35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E153862-F0C6-4721-B5D6-9D83CDBAFB36}"/>
              </a:ext>
            </a:extLst>
          </p:cNvPr>
          <p:cNvSpPr>
            <a:spLocks noGrp="1" noChangeArrowheads="1"/>
          </p:cNvSpPr>
          <p:nvPr>
            <p:ph type="title"/>
          </p:nvPr>
        </p:nvSpPr>
        <p:spPr/>
        <p:txBody>
          <a:bodyPr/>
          <a:lstStyle/>
          <a:p>
            <a:pPr eaLnBrk="1" hangingPunct="1">
              <a:defRPr/>
            </a:pPr>
            <a:r>
              <a:rPr lang="en-US" altLang="en-US" sz="3800" b="1" i="1"/>
              <a:t>DEMOCRATIZATION OF CULTURE THROUGH WRITING </a:t>
            </a:r>
          </a:p>
        </p:txBody>
      </p:sp>
      <p:sp>
        <p:nvSpPr>
          <p:cNvPr id="92163" name="Rectangle 3">
            <a:extLst>
              <a:ext uri="{FF2B5EF4-FFF2-40B4-BE49-F238E27FC236}">
                <a16:creationId xmlns:a16="http://schemas.microsoft.com/office/drawing/2014/main" id="{2668D473-212F-4940-91D8-6AD92E14CCEC}"/>
              </a:ext>
            </a:extLst>
          </p:cNvPr>
          <p:cNvSpPr>
            <a:spLocks noGrp="1" noChangeArrowheads="1"/>
          </p:cNvSpPr>
          <p:nvPr>
            <p:ph type="body" idx="1"/>
          </p:nvPr>
        </p:nvSpPr>
        <p:spPr/>
        <p:txBody>
          <a:bodyPr/>
          <a:lstStyle/>
          <a:p>
            <a:pPr eaLnBrk="1" hangingPunct="1">
              <a:lnSpc>
                <a:spcPct val="80000"/>
              </a:lnSpc>
              <a:defRPr/>
            </a:pPr>
            <a:r>
              <a:rPr lang="en-US" altLang="en-US" sz="2800"/>
              <a:t>Once invented, the alphabet spread throughout world in only about 1,000 years. </a:t>
            </a:r>
          </a:p>
          <a:p>
            <a:pPr eaLnBrk="1" hangingPunct="1">
              <a:lnSpc>
                <a:spcPct val="80000"/>
              </a:lnSpc>
              <a:defRPr/>
            </a:pPr>
            <a:r>
              <a:rPr lang="en-US" altLang="en-US" sz="2800"/>
              <a:t>A result of this intellectual revolution was that learning and culture were no longer under control of tiny elite. </a:t>
            </a:r>
          </a:p>
          <a:p>
            <a:pPr eaLnBrk="1" hangingPunct="1">
              <a:lnSpc>
                <a:spcPct val="80000"/>
              </a:lnSpc>
              <a:defRPr/>
            </a:pPr>
            <a:r>
              <a:rPr lang="en-US" altLang="en-US" sz="2800"/>
              <a:t>Religious lore (myth, ritual, magic, medicine) was no longer exclusive property of professional interpreters of sacred knowledge, it made it possible for ideas of all types to enjoy a wider audience.</a:t>
            </a:r>
          </a:p>
          <a:p>
            <a:pPr eaLnBrk="1" hangingPunct="1">
              <a:lnSpc>
                <a:spcPct val="80000"/>
              </a:lnSpc>
              <a:defRPr/>
            </a:pPr>
            <a:r>
              <a:rPr lang="en-US" altLang="en-US" sz="2800"/>
              <a:t> This made for better and faster accumulation, preservation and transmission of knowledge.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CDDB0D4-246F-4A85-A45D-28CF519B4F44}"/>
              </a:ext>
            </a:extLst>
          </p:cNvPr>
          <p:cNvSpPr>
            <a:spLocks noGrp="1" noChangeArrowheads="1"/>
          </p:cNvSpPr>
          <p:nvPr>
            <p:ph type="title"/>
          </p:nvPr>
        </p:nvSpPr>
        <p:spPr/>
        <p:txBody>
          <a:bodyPr/>
          <a:lstStyle/>
          <a:p>
            <a:pPr eaLnBrk="1" hangingPunct="1">
              <a:defRPr/>
            </a:pPr>
            <a:r>
              <a:rPr lang="en-US" altLang="en-US" sz="3800" b="1" i="1"/>
              <a:t>DEMOCRATIZATION OF CULTURE THROUGH WRITING</a:t>
            </a:r>
          </a:p>
        </p:txBody>
      </p:sp>
      <p:sp>
        <p:nvSpPr>
          <p:cNvPr id="93187" name="Rectangle 3">
            <a:extLst>
              <a:ext uri="{FF2B5EF4-FFF2-40B4-BE49-F238E27FC236}">
                <a16:creationId xmlns:a16="http://schemas.microsoft.com/office/drawing/2014/main" id="{3F0C8F32-B709-403E-8515-2111E88549CD}"/>
              </a:ext>
            </a:extLst>
          </p:cNvPr>
          <p:cNvSpPr>
            <a:spLocks noGrp="1" noChangeArrowheads="1"/>
          </p:cNvSpPr>
          <p:nvPr>
            <p:ph type="body" idx="1"/>
          </p:nvPr>
        </p:nvSpPr>
        <p:spPr/>
        <p:txBody>
          <a:bodyPr/>
          <a:lstStyle/>
          <a:p>
            <a:pPr eaLnBrk="1" hangingPunct="1">
              <a:lnSpc>
                <a:spcPct val="90000"/>
              </a:lnSpc>
              <a:defRPr/>
            </a:pPr>
            <a:r>
              <a:rPr lang="en-US" altLang="en-US" sz="2800"/>
              <a:t>The early writing system was completely phonetic with 22 characters after 1200 BC. </a:t>
            </a:r>
          </a:p>
          <a:p>
            <a:pPr eaLnBrk="1" hangingPunct="1">
              <a:lnSpc>
                <a:spcPct val="90000"/>
              </a:lnSpc>
              <a:defRPr/>
            </a:pPr>
            <a:r>
              <a:rPr lang="en-US" altLang="en-US" sz="2800"/>
              <a:t>This simple system (which we have complicated by dialects and changes in vocalization) made for easier analysis, criticism and logical perusal of ideas. </a:t>
            </a:r>
          </a:p>
          <a:p>
            <a:pPr eaLnBrk="1" hangingPunct="1">
              <a:lnSpc>
                <a:spcPct val="90000"/>
              </a:lnSpc>
              <a:defRPr/>
            </a:pPr>
            <a:r>
              <a:rPr lang="en-US" altLang="en-US" sz="2800"/>
              <a:t>Pre-alphabetic societies (Mesopotamia, Egypt) became decadent, moribund, static, hierarchical and oppressive compared to the innovative, prospering and more democratic societies (e.g. Greeks and Romans) that used alphabets. </a:t>
            </a:r>
          </a:p>
          <a:p>
            <a:pPr eaLnBrk="1" hangingPunct="1">
              <a:lnSpc>
                <a:spcPct val="90000"/>
              </a:lnSpc>
              <a:defRPr/>
            </a:pPr>
            <a:endParaRPr lang="en-US" altLang="en-US" sz="280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12A6262-0400-495C-BF8E-8480E553B61E}"/>
              </a:ext>
            </a:extLst>
          </p:cNvPr>
          <p:cNvSpPr>
            <a:spLocks noGrp="1" noChangeArrowheads="1"/>
          </p:cNvSpPr>
          <p:nvPr>
            <p:ph type="title" idx="4294967295"/>
          </p:nvPr>
        </p:nvSpPr>
        <p:spPr>
          <a:xfrm>
            <a:off x="0" y="277813"/>
            <a:ext cx="8229600" cy="1139825"/>
          </a:xfrm>
        </p:spPr>
        <p:txBody>
          <a:bodyPr/>
          <a:lstStyle/>
          <a:p>
            <a:pPr eaLnBrk="1" hangingPunct="1">
              <a:defRPr/>
            </a:pPr>
            <a:r>
              <a:rPr lang="en-US" altLang="en-US"/>
              <a:t>Alphabet: Hebrew vs Greek</a:t>
            </a:r>
          </a:p>
        </p:txBody>
      </p:sp>
      <p:pic>
        <p:nvPicPr>
          <p:cNvPr id="166915" name="Picture 3">
            <a:extLst>
              <a:ext uri="{FF2B5EF4-FFF2-40B4-BE49-F238E27FC236}">
                <a16:creationId xmlns:a16="http://schemas.microsoft.com/office/drawing/2014/main" id="{A21C9316-B04A-4C66-9E69-2738EC0D6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7863"/>
            <a:ext cx="9144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a:extLst>
              <a:ext uri="{FF2B5EF4-FFF2-40B4-BE49-F238E27FC236}">
                <a16:creationId xmlns:a16="http://schemas.microsoft.com/office/drawing/2014/main" id="{002DBF90-0ED5-40C7-BF8C-BA274F5060CC}"/>
              </a:ext>
            </a:extLst>
          </p:cNvPr>
          <p:cNvSpPr>
            <a:spLocks noGrp="1" noChangeArrowheads="1"/>
          </p:cNvSpPr>
          <p:nvPr>
            <p:ph type="title"/>
          </p:nvPr>
        </p:nvSpPr>
        <p:spPr/>
        <p:txBody>
          <a:bodyPr/>
          <a:lstStyle/>
          <a:p>
            <a:pPr eaLnBrk="1" hangingPunct="1">
              <a:defRPr/>
            </a:pPr>
            <a:r>
              <a:rPr lang="en-US" altLang="en-US"/>
              <a:t>Origin of Alphabet</a:t>
            </a:r>
          </a:p>
        </p:txBody>
      </p:sp>
      <p:sp>
        <p:nvSpPr>
          <p:cNvPr id="20486" name="Rectangle 6">
            <a:extLst>
              <a:ext uri="{FF2B5EF4-FFF2-40B4-BE49-F238E27FC236}">
                <a16:creationId xmlns:a16="http://schemas.microsoft.com/office/drawing/2014/main" id="{F85E51A5-0C78-4929-9812-8252C4557EDF}"/>
              </a:ext>
            </a:extLst>
          </p:cNvPr>
          <p:cNvSpPr>
            <a:spLocks noGrp="1" noChangeArrowheads="1"/>
          </p:cNvSpPr>
          <p:nvPr>
            <p:ph type="body" idx="1"/>
          </p:nvPr>
        </p:nvSpPr>
        <p:spPr/>
        <p:txBody>
          <a:bodyPr/>
          <a:lstStyle/>
          <a:p>
            <a:pPr eaLnBrk="1" hangingPunct="1">
              <a:lnSpc>
                <a:spcPct val="90000"/>
              </a:lnSpc>
              <a:defRPr/>
            </a:pPr>
            <a:r>
              <a:rPr lang="en-US" altLang="en-US"/>
              <a:t>The Alphabet was only invented once</a:t>
            </a:r>
          </a:p>
          <a:p>
            <a:pPr eaLnBrk="1" hangingPunct="1">
              <a:lnSpc>
                <a:spcPct val="90000"/>
              </a:lnSpc>
              <a:defRPr/>
            </a:pPr>
            <a:r>
              <a:rPr lang="en-US" altLang="en-US"/>
              <a:t> originated in an area between two great civilizations which had two different writing systems: Levant (Palestine)</a:t>
            </a:r>
          </a:p>
          <a:p>
            <a:pPr eaLnBrk="1" hangingPunct="1">
              <a:lnSpc>
                <a:spcPct val="90000"/>
              </a:lnSpc>
              <a:defRPr/>
            </a:pPr>
            <a:r>
              <a:rPr lang="en-US" altLang="en-US"/>
              <a:t> Mesopotamian cuneiform</a:t>
            </a:r>
          </a:p>
          <a:p>
            <a:pPr eaLnBrk="1" hangingPunct="1">
              <a:lnSpc>
                <a:spcPct val="90000"/>
              </a:lnSpc>
              <a:defRPr/>
            </a:pPr>
            <a:r>
              <a:rPr lang="en-US" altLang="en-US"/>
              <a:t> Egyptian hieroglyphics</a:t>
            </a:r>
          </a:p>
          <a:p>
            <a:pPr eaLnBrk="1" hangingPunct="1">
              <a:lnSpc>
                <a:spcPct val="90000"/>
              </a:lnSpc>
              <a:defRPr/>
            </a:pPr>
            <a:r>
              <a:rPr lang="en-US" altLang="en-US"/>
              <a:t>Each of these civilizations had developed non-alphabetic writing systems about 3,000 BC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70C70C6-4BA0-4506-B550-3987982B1203}"/>
              </a:ext>
            </a:extLst>
          </p:cNvPr>
          <p:cNvSpPr>
            <a:spLocks noGrp="1" noChangeArrowheads="1"/>
          </p:cNvSpPr>
          <p:nvPr>
            <p:ph type="title"/>
          </p:nvPr>
        </p:nvSpPr>
        <p:spPr/>
        <p:txBody>
          <a:bodyPr/>
          <a:lstStyle/>
          <a:p>
            <a:pPr eaLnBrk="1" hangingPunct="1">
              <a:defRPr/>
            </a:pPr>
            <a:r>
              <a:rPr lang="en-US" altLang="en-US"/>
              <a:t>NEXT TIME</a:t>
            </a:r>
          </a:p>
        </p:txBody>
      </p:sp>
      <p:sp>
        <p:nvSpPr>
          <p:cNvPr id="100355" name="Rectangle 3">
            <a:extLst>
              <a:ext uri="{FF2B5EF4-FFF2-40B4-BE49-F238E27FC236}">
                <a16:creationId xmlns:a16="http://schemas.microsoft.com/office/drawing/2014/main" id="{EE0F20AD-0F61-4256-AB9B-A563184C1169}"/>
              </a:ext>
            </a:extLst>
          </p:cNvPr>
          <p:cNvSpPr>
            <a:spLocks noGrp="1" noChangeArrowheads="1"/>
          </p:cNvSpPr>
          <p:nvPr>
            <p:ph type="body" idx="1"/>
          </p:nvPr>
        </p:nvSpPr>
        <p:spPr/>
        <p:txBody>
          <a:bodyPr/>
          <a:lstStyle/>
          <a:p>
            <a:pPr eaLnBrk="1" hangingPunct="1">
              <a:defRPr/>
            </a:pPr>
            <a:r>
              <a:rPr lang="en-US" altLang="en-US"/>
              <a:t> Early Judaism Part 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CD15D2ED-28BA-48D4-A01B-7F620115F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364331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a:extLst>
              <a:ext uri="{FF2B5EF4-FFF2-40B4-BE49-F238E27FC236}">
                <a16:creationId xmlns:a16="http://schemas.microsoft.com/office/drawing/2014/main" id="{D8B9321B-C598-4C8E-B302-349AC142C03B}"/>
              </a:ext>
            </a:extLst>
          </p:cNvPr>
          <p:cNvSpPr txBox="1">
            <a:spLocks noChangeArrowheads="1"/>
          </p:cNvSpPr>
          <p:nvPr/>
        </p:nvSpPr>
        <p:spPr bwMode="auto">
          <a:xfrm>
            <a:off x="4572000" y="609600"/>
            <a:ext cx="32766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Proto—Sinaitic Inscriptions</a:t>
            </a:r>
          </a:p>
          <a:p>
            <a:pPr>
              <a:spcBef>
                <a:spcPct val="50000"/>
              </a:spcBef>
              <a:buClrTx/>
              <a:buSzTx/>
              <a:buFontTx/>
              <a:buNone/>
            </a:pPr>
            <a:endParaRPr lang="en-US" altLang="en-US" sz="2000"/>
          </a:p>
          <a:p>
            <a:pPr>
              <a:spcBef>
                <a:spcPct val="50000"/>
              </a:spcBef>
              <a:buClrTx/>
              <a:buSzTx/>
              <a:buFontTx/>
              <a:buNone/>
            </a:pPr>
            <a:r>
              <a:rPr lang="en-US" altLang="en-US" sz="2000"/>
              <a:t>Serabet-el Kahdem</a:t>
            </a:r>
          </a:p>
          <a:p>
            <a:pPr>
              <a:spcBef>
                <a:spcPct val="50000"/>
              </a:spcBef>
              <a:buClrTx/>
              <a:buSzTx/>
              <a:buFontTx/>
              <a:buNone/>
            </a:pPr>
            <a:endParaRPr lang="en-US" altLang="en-US" sz="2000"/>
          </a:p>
          <a:p>
            <a:pPr>
              <a:spcBef>
                <a:spcPct val="50000"/>
              </a:spcBef>
              <a:buClrTx/>
              <a:buSzTx/>
              <a:buFontTx/>
              <a:buNone/>
            </a:pPr>
            <a:r>
              <a:rPr lang="en-US" altLang="en-US" sz="2000"/>
              <a:t>Turquoise Mine</a:t>
            </a:r>
          </a:p>
          <a:p>
            <a:pPr>
              <a:spcBef>
                <a:spcPct val="50000"/>
              </a:spcBef>
              <a:buClrTx/>
              <a:buSzTx/>
              <a:buFontTx/>
              <a:buNone/>
            </a:pPr>
            <a:endParaRPr lang="en-US" altLang="en-US" sz="2000"/>
          </a:p>
          <a:p>
            <a:pPr>
              <a:spcBef>
                <a:spcPct val="50000"/>
              </a:spcBef>
              <a:buClrTx/>
              <a:buSzTx/>
              <a:buFontTx/>
              <a:buNone/>
            </a:pPr>
            <a:r>
              <a:rPr lang="en-US" altLang="en-US" sz="2000"/>
              <a:t>Temple of Hathor</a:t>
            </a:r>
          </a:p>
          <a:p>
            <a:pPr>
              <a:spcBef>
                <a:spcPct val="50000"/>
              </a:spcBef>
              <a:buClrTx/>
              <a:buSzTx/>
              <a:buFontTx/>
              <a:buNone/>
            </a:pPr>
            <a:endParaRPr lang="en-US" altLang="en-US" sz="2000"/>
          </a:p>
          <a:p>
            <a:pPr>
              <a:spcBef>
                <a:spcPct val="50000"/>
              </a:spcBef>
              <a:buClrTx/>
              <a:buSzTx/>
              <a:buFontTx/>
              <a:buNone/>
            </a:pPr>
            <a:r>
              <a:rPr lang="en-US" altLang="en-US" sz="2000"/>
              <a:t>1500 BC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2765C91-012A-41C6-8D09-39F46F88AA50}"/>
              </a:ext>
            </a:extLst>
          </p:cNvPr>
          <p:cNvSpPr>
            <a:spLocks noGrp="1" noChangeArrowheads="1"/>
          </p:cNvSpPr>
          <p:nvPr>
            <p:ph type="title"/>
          </p:nvPr>
        </p:nvSpPr>
        <p:spPr>
          <a:xfrm>
            <a:off x="4876800" y="304800"/>
            <a:ext cx="4038600" cy="5745163"/>
          </a:xfrm>
        </p:spPr>
        <p:txBody>
          <a:bodyPr/>
          <a:lstStyle/>
          <a:p>
            <a:pPr algn="l" eaLnBrk="1" hangingPunct="1"/>
            <a:r>
              <a:rPr lang="en-US" altLang="en-US" sz="2100">
                <a:solidFill>
                  <a:schemeClr val="tx1"/>
                </a:solidFill>
                <a:effectLst/>
              </a:rPr>
              <a:t>Proto—Sinaitic Inscriptions</a:t>
            </a:r>
            <a:br>
              <a:rPr lang="en-US" altLang="en-US" sz="2100">
                <a:solidFill>
                  <a:schemeClr val="tx1"/>
                </a:solidFill>
                <a:effectLst/>
              </a:rPr>
            </a:br>
            <a:br>
              <a:rPr lang="en-US" altLang="en-US" sz="2100">
                <a:solidFill>
                  <a:schemeClr val="tx1"/>
                </a:solidFill>
                <a:effectLst/>
              </a:rPr>
            </a:br>
            <a:r>
              <a:rPr lang="en-US" altLang="en-US" sz="2100">
                <a:solidFill>
                  <a:schemeClr val="tx1"/>
                </a:solidFill>
                <a:effectLst/>
              </a:rPr>
              <a:t>Serabet-el Kahdem</a:t>
            </a:r>
            <a:br>
              <a:rPr lang="en-US" altLang="en-US" sz="2100">
                <a:solidFill>
                  <a:schemeClr val="tx1"/>
                </a:solidFill>
                <a:effectLst/>
              </a:rPr>
            </a:br>
            <a:br>
              <a:rPr lang="en-US" altLang="en-US" sz="2100">
                <a:solidFill>
                  <a:schemeClr val="tx1"/>
                </a:solidFill>
                <a:effectLst/>
              </a:rPr>
            </a:br>
            <a:r>
              <a:rPr lang="en-US" altLang="en-US" sz="2100">
                <a:solidFill>
                  <a:schemeClr val="tx1"/>
                </a:solidFill>
                <a:effectLst/>
              </a:rPr>
              <a:t>Turquoise Mine</a:t>
            </a:r>
            <a:br>
              <a:rPr lang="en-US" altLang="en-US" sz="2100">
                <a:solidFill>
                  <a:schemeClr val="tx1"/>
                </a:solidFill>
                <a:effectLst/>
              </a:rPr>
            </a:br>
            <a:br>
              <a:rPr lang="en-US" altLang="en-US" sz="2100">
                <a:solidFill>
                  <a:schemeClr val="tx1"/>
                </a:solidFill>
                <a:effectLst/>
              </a:rPr>
            </a:br>
            <a:r>
              <a:rPr lang="en-US" altLang="en-US" sz="2100">
                <a:solidFill>
                  <a:schemeClr val="tx1"/>
                </a:solidFill>
                <a:effectLst/>
              </a:rPr>
              <a:t>Temple of Hathor</a:t>
            </a:r>
            <a:br>
              <a:rPr lang="en-US" altLang="en-US" sz="2100">
                <a:solidFill>
                  <a:schemeClr val="tx1"/>
                </a:solidFill>
                <a:effectLst/>
              </a:rPr>
            </a:br>
            <a:br>
              <a:rPr lang="en-US" altLang="en-US" sz="2100">
                <a:solidFill>
                  <a:schemeClr val="tx1"/>
                </a:solidFill>
                <a:effectLst/>
              </a:rPr>
            </a:br>
            <a:r>
              <a:rPr lang="en-US" altLang="en-US" sz="2100">
                <a:solidFill>
                  <a:schemeClr val="tx1"/>
                </a:solidFill>
                <a:effectLst/>
              </a:rPr>
              <a:t>1500 BC</a:t>
            </a:r>
            <a:br>
              <a:rPr lang="en-US" altLang="en-US" sz="2100">
                <a:solidFill>
                  <a:schemeClr val="tx1"/>
                </a:solidFill>
                <a:effectLst/>
              </a:rPr>
            </a:br>
            <a:endParaRPr lang="en-US" altLang="en-US" sz="2100">
              <a:solidFill>
                <a:schemeClr val="tx1"/>
              </a:solidFill>
              <a:effectLst/>
            </a:endParaRPr>
          </a:p>
        </p:txBody>
      </p:sp>
      <p:pic>
        <p:nvPicPr>
          <p:cNvPr id="22531" name="Picture 4">
            <a:extLst>
              <a:ext uri="{FF2B5EF4-FFF2-40B4-BE49-F238E27FC236}">
                <a16:creationId xmlns:a16="http://schemas.microsoft.com/office/drawing/2014/main" id="{7FA27410-3AEF-497B-821A-EEECB8C5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EF702283-C854-42FA-9026-B2D1469ED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325"/>
            <a:ext cx="74676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DEB243D-1FFD-4251-A165-91F93EEFBF09}"/>
              </a:ext>
            </a:extLst>
          </p:cNvPr>
          <p:cNvSpPr>
            <a:spLocks noGrp="1" noChangeArrowheads="1"/>
          </p:cNvSpPr>
          <p:nvPr>
            <p:ph type="title"/>
          </p:nvPr>
        </p:nvSpPr>
        <p:spPr/>
        <p:txBody>
          <a:bodyPr/>
          <a:lstStyle/>
          <a:p>
            <a:pPr eaLnBrk="1" hangingPunct="1">
              <a:defRPr/>
            </a:pPr>
            <a:r>
              <a:rPr lang="en-US" altLang="en-US"/>
              <a:t>Extent of writing</a:t>
            </a:r>
            <a:br>
              <a:rPr lang="en-US" altLang="en-US"/>
            </a:br>
            <a:r>
              <a:rPr lang="en-US" altLang="en-US"/>
              <a:t>Moses, c. 1500 BC</a:t>
            </a:r>
          </a:p>
        </p:txBody>
      </p:sp>
      <p:sp>
        <p:nvSpPr>
          <p:cNvPr id="7171" name="Rectangle 3">
            <a:extLst>
              <a:ext uri="{FF2B5EF4-FFF2-40B4-BE49-F238E27FC236}">
                <a16:creationId xmlns:a16="http://schemas.microsoft.com/office/drawing/2014/main" id="{6EB4D865-D019-42C8-8F14-9B4798307C09}"/>
              </a:ext>
            </a:extLst>
          </p:cNvPr>
          <p:cNvSpPr>
            <a:spLocks noGrp="1" noChangeArrowheads="1"/>
          </p:cNvSpPr>
          <p:nvPr>
            <p:ph type="body" idx="1"/>
          </p:nvPr>
        </p:nvSpPr>
        <p:spPr/>
        <p:txBody>
          <a:bodyPr/>
          <a:lstStyle/>
          <a:p>
            <a:pPr eaLnBrk="1" hangingPunct="1">
              <a:defRPr/>
            </a:pPr>
            <a:r>
              <a:rPr lang="en-US" altLang="en-US"/>
              <a:t>at least eight languages recorded.</a:t>
            </a:r>
          </a:p>
          <a:p>
            <a:pPr eaLnBrk="1" hangingPunct="1">
              <a:defRPr/>
            </a:pPr>
            <a:r>
              <a:rPr lang="en-US" altLang="en-US"/>
              <a:t>Five completely different systems of writing. </a:t>
            </a:r>
          </a:p>
          <a:p>
            <a:pPr eaLnBrk="1" hangingPunct="1">
              <a:defRPr/>
            </a:pPr>
            <a:r>
              <a:rPr lang="en-US" altLang="en-US"/>
              <a:t>Writing was not the exclusively domain of the upper classes in these cultures, or of the scribes.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09E71019-5C3A-4F10-A947-D687BB614783}"/>
              </a:ext>
            </a:extLst>
          </p:cNvPr>
          <p:cNvSpPr>
            <a:spLocks noGrp="1" noChangeArrowheads="1"/>
          </p:cNvSpPr>
          <p:nvPr>
            <p:ph type="title"/>
          </p:nvPr>
        </p:nvSpPr>
        <p:spPr>
          <a:xfrm>
            <a:off x="609600" y="304800"/>
            <a:ext cx="8229600" cy="1554163"/>
          </a:xfrm>
        </p:spPr>
        <p:txBody>
          <a:bodyPr/>
          <a:lstStyle/>
          <a:p>
            <a:pPr eaLnBrk="1" hangingPunct="1">
              <a:defRPr/>
            </a:pPr>
            <a:r>
              <a:rPr lang="en-US" altLang="en-US" sz="3400"/>
              <a:t>Next Phase in alphabet development:</a:t>
            </a:r>
            <a:br>
              <a:rPr lang="en-US" altLang="en-US" sz="3400"/>
            </a:br>
            <a:r>
              <a:rPr lang="en-US" altLang="en-US" sz="3400"/>
              <a:t>Inscribed Arrowheads</a:t>
            </a:r>
          </a:p>
        </p:txBody>
      </p:sp>
      <p:pic>
        <p:nvPicPr>
          <p:cNvPr id="24579" name="Picture 5">
            <a:extLst>
              <a:ext uri="{FF2B5EF4-FFF2-40B4-BE49-F238E27FC236}">
                <a16:creationId xmlns:a16="http://schemas.microsoft.com/office/drawing/2014/main" id="{68CCFA39-C311-447B-B06A-9C15FEB73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51000"/>
            <a:ext cx="6477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02E98A39-7B9C-41CF-8A1D-0545AF650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304CBCF1-B028-4874-97ED-68CEFFDBB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5344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70B35883-8CDD-4033-B51E-B9AD74D05E71}"/>
              </a:ext>
            </a:extLst>
          </p:cNvPr>
          <p:cNvSpPr>
            <a:spLocks noGrp="1" noChangeArrowheads="1"/>
          </p:cNvSpPr>
          <p:nvPr>
            <p:ph type="title" idx="4294967295"/>
          </p:nvPr>
        </p:nvSpPr>
        <p:spPr>
          <a:xfrm>
            <a:off x="0" y="274638"/>
            <a:ext cx="8229600" cy="1143000"/>
          </a:xfrm>
        </p:spPr>
        <p:txBody>
          <a:bodyPr/>
          <a:lstStyle/>
          <a:p>
            <a:pPr eaLnBrk="1" hangingPunct="1">
              <a:defRPr/>
            </a:pPr>
            <a:r>
              <a:rPr lang="en-US" altLang="en-US" sz="3000"/>
              <a:t>Next phase in alphabet development: ABCDeciaries</a:t>
            </a:r>
          </a:p>
        </p:txBody>
      </p:sp>
      <p:sp>
        <p:nvSpPr>
          <p:cNvPr id="30725" name="Rectangle 5">
            <a:extLst>
              <a:ext uri="{FF2B5EF4-FFF2-40B4-BE49-F238E27FC236}">
                <a16:creationId xmlns:a16="http://schemas.microsoft.com/office/drawing/2014/main" id="{01055356-7563-4DCF-9C28-0A2A6D6B0733}"/>
              </a:ext>
            </a:extLst>
          </p:cNvPr>
          <p:cNvSpPr>
            <a:spLocks noGrp="1" noChangeArrowheads="1"/>
          </p:cNvSpPr>
          <p:nvPr>
            <p:ph type="body" idx="4294967295"/>
          </p:nvPr>
        </p:nvSpPr>
        <p:spPr>
          <a:xfrm>
            <a:off x="0" y="1600200"/>
            <a:ext cx="8229600" cy="4495800"/>
          </a:xfrm>
        </p:spPr>
        <p:txBody>
          <a:bodyPr/>
          <a:lstStyle/>
          <a:p>
            <a:pPr eaLnBrk="1" hangingPunct="1">
              <a:defRPr/>
            </a:pPr>
            <a:r>
              <a:rPr lang="en-US" altLang="en-US"/>
              <a:t>Ugarit abecedaries and syllabic cuneiform</a:t>
            </a:r>
          </a:p>
          <a:p>
            <a:pPr eaLnBrk="1" hangingPunct="1">
              <a:defRPr/>
            </a:pPr>
            <a:r>
              <a:rPr lang="en-US" altLang="en-US"/>
              <a:t>14th century BC.</a:t>
            </a:r>
          </a:p>
          <a:p>
            <a:pPr eaLnBrk="1" hangingPunct="1">
              <a:defRPr/>
            </a:pPr>
            <a:r>
              <a:rPr lang="en-US" altLang="en-US"/>
              <a:t>Canaanite alphabet was modified to be written with cuneiform wedges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F0DF5EBC-C8E9-4FD6-9759-8D4A5B58C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EF8548FB-EEDA-40B4-ABCD-8C12586D399C}"/>
              </a:ext>
            </a:extLst>
          </p:cNvPr>
          <p:cNvSpPr>
            <a:spLocks noGrp="1" noChangeArrowheads="1"/>
          </p:cNvSpPr>
          <p:nvPr>
            <p:ph type="title"/>
          </p:nvPr>
        </p:nvSpPr>
        <p:spPr/>
        <p:txBody>
          <a:bodyPr/>
          <a:lstStyle/>
          <a:p>
            <a:pPr eaLnBrk="1" hangingPunct="1">
              <a:defRPr/>
            </a:pPr>
            <a:r>
              <a:rPr lang="en-US" altLang="en-US"/>
              <a:t>Evolution of writing</a:t>
            </a:r>
          </a:p>
        </p:txBody>
      </p:sp>
      <p:sp>
        <p:nvSpPr>
          <p:cNvPr id="34821" name="Rectangle 5">
            <a:extLst>
              <a:ext uri="{FF2B5EF4-FFF2-40B4-BE49-F238E27FC236}">
                <a16:creationId xmlns:a16="http://schemas.microsoft.com/office/drawing/2014/main" id="{69E29218-EC96-4F5C-BB0E-D8D8FE324A63}"/>
              </a:ext>
            </a:extLst>
          </p:cNvPr>
          <p:cNvSpPr>
            <a:spLocks noGrp="1" noChangeArrowheads="1"/>
          </p:cNvSpPr>
          <p:nvPr>
            <p:ph type="body" idx="1"/>
          </p:nvPr>
        </p:nvSpPr>
        <p:spPr/>
        <p:txBody>
          <a:bodyPr/>
          <a:lstStyle/>
          <a:p>
            <a:pPr eaLnBrk="1" hangingPunct="1">
              <a:defRPr/>
            </a:pPr>
            <a:r>
              <a:rPr lang="en-US" altLang="en-US"/>
              <a:t>Proto-Sianitic–&gt;</a:t>
            </a:r>
          </a:p>
          <a:p>
            <a:pPr eaLnBrk="1" hangingPunct="1">
              <a:defRPr/>
            </a:pPr>
            <a:r>
              <a:rPr lang="en-US" altLang="en-US"/>
              <a:t>Ugaritic arrowheads –&gt;</a:t>
            </a:r>
          </a:p>
          <a:p>
            <a:pPr eaLnBrk="1" hangingPunct="1">
              <a:defRPr/>
            </a:pPr>
            <a:r>
              <a:rPr lang="en-US" altLang="en-US"/>
              <a:t>Early Phoenician linear–&gt;</a:t>
            </a:r>
          </a:p>
          <a:p>
            <a:pPr eaLnBrk="1" hangingPunct="1">
              <a:defRPr/>
            </a:pPr>
            <a:r>
              <a:rPr lang="en-US" altLang="en-US"/>
              <a:t>Old Hebrew –&gt; </a:t>
            </a:r>
          </a:p>
          <a:p>
            <a:pPr eaLnBrk="1" hangingPunct="1">
              <a:defRPr/>
            </a:pPr>
            <a:r>
              <a:rPr lang="en-US" altLang="en-US"/>
              <a:t>Old Aramean –&gt; </a:t>
            </a:r>
          </a:p>
          <a:p>
            <a:pPr eaLnBrk="1" hangingPunct="1">
              <a:defRPr/>
            </a:pPr>
            <a:r>
              <a:rPr lang="en-US" altLang="en-US"/>
              <a:t>Early Greek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7EE4E501-5FF4-4B7A-8AD3-C0E4850C7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4A813283-5651-465C-A9D1-3B88E2733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a:extLst>
              <a:ext uri="{FF2B5EF4-FFF2-40B4-BE49-F238E27FC236}">
                <a16:creationId xmlns:a16="http://schemas.microsoft.com/office/drawing/2014/main" id="{7CAB5BE8-C100-4DC7-8852-26B4920B0BE2}"/>
              </a:ext>
            </a:extLst>
          </p:cNvPr>
          <p:cNvSpPr txBox="1">
            <a:spLocks noChangeArrowheads="1"/>
          </p:cNvSpPr>
          <p:nvPr/>
        </p:nvSpPr>
        <p:spPr bwMode="auto">
          <a:xfrm>
            <a:off x="5486400" y="1752600"/>
            <a:ext cx="317817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0"/>
              </a:spcBef>
              <a:buClrTx/>
              <a:buSzTx/>
              <a:buFontTx/>
              <a:buNone/>
            </a:pPr>
            <a:r>
              <a:rPr lang="en-US" altLang="en-US" sz="1800">
                <a:solidFill>
                  <a:schemeClr val="accent2"/>
                </a:solidFill>
              </a:rPr>
              <a:t>Phoenician Linear B</a:t>
            </a:r>
          </a:p>
          <a:p>
            <a:pPr>
              <a:spcBef>
                <a:spcPct val="0"/>
              </a:spcBef>
              <a:buClrTx/>
              <a:buSzTx/>
              <a:buFontTx/>
              <a:buNone/>
            </a:pPr>
            <a:endParaRPr lang="en-US" altLang="en-US" sz="1800">
              <a:solidFill>
                <a:schemeClr val="accent2"/>
              </a:solidFill>
            </a:endParaRPr>
          </a:p>
          <a:p>
            <a:pPr>
              <a:spcBef>
                <a:spcPct val="0"/>
              </a:spcBef>
              <a:buClrTx/>
              <a:buSzTx/>
              <a:buFontTx/>
              <a:buNone/>
            </a:pPr>
            <a:r>
              <a:rPr lang="en-US" altLang="en-US" sz="1800">
                <a:solidFill>
                  <a:schemeClr val="accent2"/>
                </a:solidFill>
              </a:rPr>
              <a:t>22 Characters</a:t>
            </a:r>
          </a:p>
          <a:p>
            <a:pPr>
              <a:spcBef>
                <a:spcPct val="0"/>
              </a:spcBef>
              <a:buClrTx/>
              <a:buSzTx/>
              <a:buFontTx/>
              <a:buNone/>
            </a:pPr>
            <a:endParaRPr lang="en-US" altLang="en-US" sz="1800">
              <a:solidFill>
                <a:schemeClr val="accent2"/>
              </a:solidFill>
            </a:endParaRPr>
          </a:p>
          <a:p>
            <a:pPr>
              <a:spcBef>
                <a:spcPct val="0"/>
              </a:spcBef>
              <a:buClrTx/>
              <a:buSzTx/>
              <a:buFontTx/>
              <a:buNone/>
            </a:pPr>
            <a:r>
              <a:rPr lang="en-US" altLang="en-US" sz="1800">
                <a:solidFill>
                  <a:schemeClr val="accent2"/>
                </a:solidFill>
              </a:rPr>
              <a:t>One sound for each character</a:t>
            </a:r>
            <a:endParaRPr lang="en-US" altLang="en-US"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6CBB8B2-5CA4-4D12-8505-7116BFA945CF}"/>
              </a:ext>
            </a:extLst>
          </p:cNvPr>
          <p:cNvSpPr>
            <a:spLocks noGrp="1" noChangeArrowheads="1"/>
          </p:cNvSpPr>
          <p:nvPr>
            <p:ph type="title"/>
          </p:nvPr>
        </p:nvSpPr>
        <p:spPr/>
        <p:txBody>
          <a:bodyPr/>
          <a:lstStyle/>
          <a:p>
            <a:pPr eaLnBrk="1" hangingPunct="1">
              <a:defRPr/>
            </a:pPr>
            <a:r>
              <a:rPr lang="en-US" altLang="en-US"/>
              <a:t>Writing Materials</a:t>
            </a:r>
          </a:p>
        </p:txBody>
      </p:sp>
      <p:sp>
        <p:nvSpPr>
          <p:cNvPr id="54275" name="Rectangle 3">
            <a:extLst>
              <a:ext uri="{FF2B5EF4-FFF2-40B4-BE49-F238E27FC236}">
                <a16:creationId xmlns:a16="http://schemas.microsoft.com/office/drawing/2014/main" id="{DABE7FAE-69B4-40E2-9160-FBD1EA8D0D1C}"/>
              </a:ext>
            </a:extLst>
          </p:cNvPr>
          <p:cNvSpPr>
            <a:spLocks noGrp="1" noChangeArrowheads="1"/>
          </p:cNvSpPr>
          <p:nvPr>
            <p:ph type="body" idx="1"/>
          </p:nvPr>
        </p:nvSpPr>
        <p:spPr/>
        <p:txBody>
          <a:bodyPr/>
          <a:lstStyle/>
          <a:p>
            <a:pPr eaLnBrk="1" hangingPunct="1">
              <a:defRPr/>
            </a:pPr>
            <a:r>
              <a:rPr lang="en-US" altLang="en-US"/>
              <a:t>baked clay</a:t>
            </a:r>
          </a:p>
          <a:p>
            <a:pPr eaLnBrk="1" hangingPunct="1">
              <a:defRPr/>
            </a:pPr>
            <a:r>
              <a:rPr lang="en-US" altLang="en-US"/>
              <a:t>unbaked clay</a:t>
            </a:r>
          </a:p>
          <a:p>
            <a:pPr eaLnBrk="1" hangingPunct="1">
              <a:defRPr/>
            </a:pPr>
            <a:r>
              <a:rPr lang="en-US" altLang="en-US"/>
              <a:t>inscribed stones (stelae)</a:t>
            </a:r>
          </a:p>
          <a:p>
            <a:pPr eaLnBrk="1" hangingPunct="1">
              <a:defRPr/>
            </a:pPr>
            <a:r>
              <a:rPr lang="en-US" altLang="en-US"/>
              <a:t>pottery fragments (ostraca)</a:t>
            </a:r>
          </a:p>
          <a:p>
            <a:pPr eaLnBrk="1" hangingPunct="1">
              <a:defRPr/>
            </a:pPr>
            <a:r>
              <a:rPr lang="en-US" altLang="en-US"/>
              <a:t>Parchment (animal hides)</a:t>
            </a:r>
          </a:p>
          <a:p>
            <a:pPr eaLnBrk="1" hangingPunct="1">
              <a:defRPr/>
            </a:pPr>
            <a:r>
              <a:rPr lang="en-US" altLang="en-US"/>
              <a:t>Papyrus (scrolls)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A05CC350-F362-4452-BC50-CFD254853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429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5C6EC10-277A-4957-8B87-5F4743CB415D}"/>
              </a:ext>
            </a:extLst>
          </p:cNvPr>
          <p:cNvSpPr>
            <a:spLocks noGrp="1" noChangeArrowheads="1"/>
          </p:cNvSpPr>
          <p:nvPr>
            <p:ph type="title"/>
          </p:nvPr>
        </p:nvSpPr>
        <p:spPr/>
        <p:txBody>
          <a:bodyPr/>
          <a:lstStyle/>
          <a:p>
            <a:pPr eaLnBrk="1" hangingPunct="1">
              <a:defRPr/>
            </a:pPr>
            <a:r>
              <a:rPr lang="en-US" altLang="en-US" b="1"/>
              <a:t>ORIGIN OF WRITING</a:t>
            </a:r>
            <a:r>
              <a:rPr lang="en-US" altLang="en-US" b="1" i="1"/>
              <a:t> </a:t>
            </a:r>
          </a:p>
        </p:txBody>
      </p:sp>
      <p:sp>
        <p:nvSpPr>
          <p:cNvPr id="8195" name="Rectangle 3">
            <a:extLst>
              <a:ext uri="{FF2B5EF4-FFF2-40B4-BE49-F238E27FC236}">
                <a16:creationId xmlns:a16="http://schemas.microsoft.com/office/drawing/2014/main" id="{C4917AA4-A047-48F3-A3D9-1FB0B0F431C9}"/>
              </a:ext>
            </a:extLst>
          </p:cNvPr>
          <p:cNvSpPr>
            <a:spLocks noGrp="1" noChangeArrowheads="1"/>
          </p:cNvSpPr>
          <p:nvPr>
            <p:ph type="body" idx="1"/>
          </p:nvPr>
        </p:nvSpPr>
        <p:spPr/>
        <p:txBody>
          <a:bodyPr/>
          <a:lstStyle/>
          <a:p>
            <a:pPr eaLnBrk="1" hangingPunct="1">
              <a:defRPr/>
            </a:pPr>
            <a:r>
              <a:rPr lang="en-US" altLang="en-US"/>
              <a:t>Clay counting objects</a:t>
            </a:r>
          </a:p>
          <a:p>
            <a:pPr eaLnBrk="1" hangingPunct="1">
              <a:defRPr/>
            </a:pPr>
            <a:r>
              <a:rPr lang="en-US" altLang="en-US"/>
              <a:t>4</a:t>
            </a:r>
            <a:r>
              <a:rPr lang="en-US" altLang="en-US" baseline="30000"/>
              <a:t>th</a:t>
            </a:r>
            <a:r>
              <a:rPr lang="en-US" altLang="en-US"/>
              <a:t> millennium BC</a:t>
            </a:r>
          </a:p>
          <a:p>
            <a:pPr eaLnBrk="1" hangingPunct="1">
              <a:defRPr/>
            </a:pPr>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E1A0C74-6288-46FB-A4E6-0DADE57554E9}"/>
              </a:ext>
            </a:extLst>
          </p:cNvPr>
          <p:cNvSpPr>
            <a:spLocks noGrp="1" noChangeArrowheads="1"/>
          </p:cNvSpPr>
          <p:nvPr>
            <p:ph type="title"/>
          </p:nvPr>
        </p:nvSpPr>
        <p:spPr>
          <a:xfrm>
            <a:off x="457200" y="277813"/>
            <a:ext cx="8229600" cy="865187"/>
          </a:xfrm>
        </p:spPr>
        <p:txBody>
          <a:bodyPr/>
          <a:lstStyle/>
          <a:p>
            <a:pPr eaLnBrk="1" hangingPunct="1">
              <a:defRPr/>
            </a:pPr>
            <a:r>
              <a:rPr lang="en-US" altLang="en-US" sz="3600" b="1" i="1"/>
              <a:t>EPIGRAPHY AND PALEOGRAPHY</a:t>
            </a:r>
            <a:r>
              <a:rPr lang="en-US" altLang="en-US" sz="3800" b="1" i="1"/>
              <a:t>  </a:t>
            </a:r>
            <a:br>
              <a:rPr lang="en-US" altLang="en-US" sz="3800" b="1" i="1"/>
            </a:br>
            <a:endParaRPr lang="en-US" altLang="en-US" sz="3800" b="1" i="1"/>
          </a:p>
        </p:txBody>
      </p:sp>
      <p:sp>
        <p:nvSpPr>
          <p:cNvPr id="56323" name="Rectangle 3">
            <a:extLst>
              <a:ext uri="{FF2B5EF4-FFF2-40B4-BE49-F238E27FC236}">
                <a16:creationId xmlns:a16="http://schemas.microsoft.com/office/drawing/2014/main" id="{D9B30C02-8094-4330-9C9C-88083CC7AF51}"/>
              </a:ext>
            </a:extLst>
          </p:cNvPr>
          <p:cNvSpPr>
            <a:spLocks noGrp="1" noChangeArrowheads="1"/>
          </p:cNvSpPr>
          <p:nvPr>
            <p:ph type="body" idx="1"/>
          </p:nvPr>
        </p:nvSpPr>
        <p:spPr>
          <a:xfrm>
            <a:off x="457200" y="914400"/>
            <a:ext cx="8229600" cy="5216525"/>
          </a:xfrm>
        </p:spPr>
        <p:txBody>
          <a:bodyPr/>
          <a:lstStyle/>
          <a:p>
            <a:pPr eaLnBrk="1" hangingPunct="1">
              <a:defRPr/>
            </a:pPr>
            <a:r>
              <a:rPr lang="en-US" altLang="en-US"/>
              <a:t>Epigraphy: the study of the meaning of ancient inscriptions</a:t>
            </a:r>
          </a:p>
          <a:p>
            <a:pPr eaLnBrk="1" hangingPunct="1">
              <a:defRPr/>
            </a:pPr>
            <a:r>
              <a:rPr lang="en-US" altLang="en-US"/>
              <a:t>Paleography: is the science of analyzing the shape and changes in the scripts (“letters”) that make up the inscriptions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a:extLst>
              <a:ext uri="{FF2B5EF4-FFF2-40B4-BE49-F238E27FC236}">
                <a16:creationId xmlns:a16="http://schemas.microsoft.com/office/drawing/2014/main" id="{A772F39F-115E-4264-964A-6F40EA303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678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7">
            <a:extLst>
              <a:ext uri="{FF2B5EF4-FFF2-40B4-BE49-F238E27FC236}">
                <a16:creationId xmlns:a16="http://schemas.microsoft.com/office/drawing/2014/main" id="{00F6B96F-A91E-4ECD-9FAA-F1499B95F98B}"/>
              </a:ext>
            </a:extLst>
          </p:cNvPr>
          <p:cNvSpPr txBox="1">
            <a:spLocks noChangeArrowheads="1"/>
          </p:cNvSpPr>
          <p:nvPr/>
        </p:nvSpPr>
        <p:spPr bwMode="auto">
          <a:xfrm>
            <a:off x="6629400" y="838200"/>
            <a:ext cx="21336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t>EPIGRAPHY: STUDY OF MEANING OF SYMBOLES</a:t>
            </a:r>
          </a:p>
          <a:p>
            <a:pPr algn="ctr">
              <a:spcBef>
                <a:spcPct val="50000"/>
              </a:spcBef>
              <a:buClrTx/>
              <a:buSzTx/>
              <a:buFontTx/>
              <a:buNone/>
            </a:pPr>
            <a:endParaRPr lang="en-US" altLang="en-US" sz="1800"/>
          </a:p>
          <a:p>
            <a:pPr algn="ctr">
              <a:spcBef>
                <a:spcPct val="50000"/>
              </a:spcBef>
              <a:buClrTx/>
              <a:buSzTx/>
              <a:buFontTx/>
              <a:buNone/>
            </a:pPr>
            <a:r>
              <a:rPr lang="en-US" altLang="en-US" sz="1800"/>
              <a:t>PICTOGRAPH </a:t>
            </a:r>
          </a:p>
          <a:p>
            <a:pPr algn="ctr">
              <a:spcBef>
                <a:spcPct val="50000"/>
              </a:spcBef>
              <a:buClrTx/>
              <a:buSzTx/>
              <a:buFontTx/>
              <a:buNone/>
            </a:pPr>
            <a:r>
              <a:rPr lang="en-US" altLang="en-US" sz="1800"/>
              <a:t>TO</a:t>
            </a:r>
          </a:p>
          <a:p>
            <a:pPr algn="ctr">
              <a:spcBef>
                <a:spcPct val="50000"/>
              </a:spcBef>
              <a:buClrTx/>
              <a:buSzTx/>
              <a:buFontTx/>
              <a:buNone/>
            </a:pPr>
            <a:r>
              <a:rPr lang="en-US" altLang="en-US" sz="1800"/>
              <a:t> CUNEIFORM</a:t>
            </a:r>
          </a:p>
          <a:p>
            <a:pPr algn="ctr">
              <a:spcBef>
                <a:spcPct val="50000"/>
              </a:spcBef>
              <a:buClrTx/>
              <a:buSzTx/>
              <a:buFontTx/>
              <a:buNone/>
            </a:pPr>
            <a:r>
              <a:rPr lang="en-US" altLang="en-US" sz="1800"/>
              <a:t>IDEAGRAMS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F66E17CA-821F-4406-80A6-C3A51B2DD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4529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5">
            <a:extLst>
              <a:ext uri="{FF2B5EF4-FFF2-40B4-BE49-F238E27FC236}">
                <a16:creationId xmlns:a16="http://schemas.microsoft.com/office/drawing/2014/main" id="{1CF4BA62-03F3-49A2-925A-33D9C891B812}"/>
              </a:ext>
            </a:extLst>
          </p:cNvPr>
          <p:cNvSpPr txBox="1">
            <a:spLocks noChangeArrowheads="1"/>
          </p:cNvSpPr>
          <p:nvPr/>
        </p:nvSpPr>
        <p:spPr bwMode="auto">
          <a:xfrm>
            <a:off x="5105400" y="10668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t>EVOLUTION OF LETTERS OF THE ALPHABET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9B57555D-3FD0-47A6-B66E-58E5D787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8550"/>
            <a:ext cx="9144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75F3AB42-AA62-4DE7-AA0D-D74A1D19A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440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a:extLst>
              <a:ext uri="{FF2B5EF4-FFF2-40B4-BE49-F238E27FC236}">
                <a16:creationId xmlns:a16="http://schemas.microsoft.com/office/drawing/2014/main" id="{2F41B669-95B4-48CC-8EF8-3ECA5B7506A3}"/>
              </a:ext>
            </a:extLst>
          </p:cNvPr>
          <p:cNvSpPr txBox="1">
            <a:spLocks noChangeArrowheads="1"/>
          </p:cNvSpPr>
          <p:nvPr/>
        </p:nvSpPr>
        <p:spPr bwMode="auto">
          <a:xfrm>
            <a:off x="1143000" y="609600"/>
            <a:ext cx="571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400"/>
              <a:t>PALEOGRAPHY: Study of the change in the script with time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0AEFE63F-2046-46FB-883B-0146A902D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4940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a:extLst>
              <a:ext uri="{FF2B5EF4-FFF2-40B4-BE49-F238E27FC236}">
                <a16:creationId xmlns:a16="http://schemas.microsoft.com/office/drawing/2014/main" id="{E1D65EDC-E676-4085-8B45-B4B39F395E0E}"/>
              </a:ext>
            </a:extLst>
          </p:cNvPr>
          <p:cNvSpPr txBox="1">
            <a:spLocks noChangeArrowheads="1"/>
          </p:cNvSpPr>
          <p:nvPr/>
        </p:nvSpPr>
        <p:spPr bwMode="auto">
          <a:xfrm>
            <a:off x="5486400" y="1143000"/>
            <a:ext cx="21336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t>PALEOGRAPHY</a:t>
            </a:r>
          </a:p>
          <a:p>
            <a:pPr>
              <a:spcBef>
                <a:spcPct val="50000"/>
              </a:spcBef>
              <a:buClrTx/>
              <a:buSzTx/>
              <a:buFontTx/>
              <a:buNone/>
            </a:pPr>
            <a:endParaRPr lang="en-US" altLang="en-US" sz="1800"/>
          </a:p>
          <a:p>
            <a:pPr>
              <a:spcBef>
                <a:spcPct val="50000"/>
              </a:spcBef>
              <a:buClrTx/>
              <a:buSzTx/>
              <a:buFontTx/>
              <a:buNone/>
            </a:pPr>
            <a:r>
              <a:rPr lang="en-US" altLang="en-US" sz="1800"/>
              <a:t>Shape of letters changed through time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4C30993C-A426-40C8-A394-817892355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7888"/>
            <a:ext cx="91440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F1392256-30E7-44EC-8207-7064E581E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144000" cy="651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a:extLst>
              <a:ext uri="{FF2B5EF4-FFF2-40B4-BE49-F238E27FC236}">
                <a16:creationId xmlns:a16="http://schemas.microsoft.com/office/drawing/2014/main" id="{C8D36B93-182E-4140-B6E8-C75DDC0A7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a:extLst>
              <a:ext uri="{FF2B5EF4-FFF2-40B4-BE49-F238E27FC236}">
                <a16:creationId xmlns:a16="http://schemas.microsoft.com/office/drawing/2014/main" id="{87736FEC-BB91-427B-ACDB-F103AB722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67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a:extLst>
              <a:ext uri="{FF2B5EF4-FFF2-40B4-BE49-F238E27FC236}">
                <a16:creationId xmlns:a16="http://schemas.microsoft.com/office/drawing/2014/main" id="{14F4E171-9BF3-45AD-A0AE-05D2B08CDCA1}"/>
              </a:ext>
            </a:extLst>
          </p:cNvPr>
          <p:cNvSpPr txBox="1">
            <a:spLocks noChangeArrowheads="1"/>
          </p:cNvSpPr>
          <p:nvPr/>
        </p:nvSpPr>
        <p:spPr bwMode="auto">
          <a:xfrm>
            <a:off x="3352800" y="30480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t>Chinese: Child under house = “to care for”</a:t>
            </a:r>
          </a:p>
        </p:txBody>
      </p:sp>
      <p:sp>
        <p:nvSpPr>
          <p:cNvPr id="43013" name="Text Box 7">
            <a:extLst>
              <a:ext uri="{FF2B5EF4-FFF2-40B4-BE49-F238E27FC236}">
                <a16:creationId xmlns:a16="http://schemas.microsoft.com/office/drawing/2014/main" id="{3B0E0D0A-2EAA-4701-BD38-CF199523F596}"/>
              </a:ext>
            </a:extLst>
          </p:cNvPr>
          <p:cNvSpPr txBox="1">
            <a:spLocks noChangeArrowheads="1"/>
          </p:cNvSpPr>
          <p:nvPr/>
        </p:nvSpPr>
        <p:spPr bwMode="auto">
          <a:xfrm>
            <a:off x="3352800" y="762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t>No left turn</a:t>
            </a:r>
          </a:p>
        </p:txBody>
      </p:sp>
      <p:pic>
        <p:nvPicPr>
          <p:cNvPr id="43014" name="Picture 8">
            <a:extLst>
              <a:ext uri="{FF2B5EF4-FFF2-40B4-BE49-F238E27FC236}">
                <a16:creationId xmlns:a16="http://schemas.microsoft.com/office/drawing/2014/main" id="{73C75E77-90EE-4489-8A56-1F1E4A831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76800"/>
            <a:ext cx="19288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9">
            <a:extLst>
              <a:ext uri="{FF2B5EF4-FFF2-40B4-BE49-F238E27FC236}">
                <a16:creationId xmlns:a16="http://schemas.microsoft.com/office/drawing/2014/main" id="{25803A24-0873-4C71-93F5-BC18FF6D354E}"/>
              </a:ext>
            </a:extLst>
          </p:cNvPr>
          <p:cNvSpPr txBox="1">
            <a:spLocks noChangeArrowheads="1"/>
          </p:cNvSpPr>
          <p:nvPr/>
        </p:nvSpPr>
        <p:spPr bwMode="auto">
          <a:xfrm>
            <a:off x="3200400" y="51054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t>School Crosswalk</a:t>
            </a:r>
          </a:p>
        </p:txBody>
      </p:sp>
      <p:sp>
        <p:nvSpPr>
          <p:cNvPr id="43016" name="Text Box 10">
            <a:extLst>
              <a:ext uri="{FF2B5EF4-FFF2-40B4-BE49-F238E27FC236}">
                <a16:creationId xmlns:a16="http://schemas.microsoft.com/office/drawing/2014/main" id="{78A5CF99-93C4-4046-8C30-A6807D1B71D5}"/>
              </a:ext>
            </a:extLst>
          </p:cNvPr>
          <p:cNvSpPr txBox="1">
            <a:spLocks noChangeArrowheads="1"/>
          </p:cNvSpPr>
          <p:nvPr/>
        </p:nvSpPr>
        <p:spPr bwMode="auto">
          <a:xfrm>
            <a:off x="5486400" y="2286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t>MODERN IDEAGRAMS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C3DB224-D0A4-4B6D-8F3B-303FFEB5C09F}"/>
              </a:ext>
            </a:extLst>
          </p:cNvPr>
          <p:cNvSpPr>
            <a:spLocks noGrp="1" noChangeArrowheads="1"/>
          </p:cNvSpPr>
          <p:nvPr>
            <p:ph type="title"/>
          </p:nvPr>
        </p:nvSpPr>
        <p:spPr/>
        <p:txBody>
          <a:bodyPr/>
          <a:lstStyle/>
          <a:p>
            <a:pPr eaLnBrk="1" hangingPunct="1">
              <a:defRPr/>
            </a:pPr>
            <a:r>
              <a:rPr lang="en-US" altLang="en-US"/>
              <a:t>Types of Writing</a:t>
            </a:r>
          </a:p>
        </p:txBody>
      </p:sp>
      <p:sp>
        <p:nvSpPr>
          <p:cNvPr id="67587" name="Rectangle 3">
            <a:extLst>
              <a:ext uri="{FF2B5EF4-FFF2-40B4-BE49-F238E27FC236}">
                <a16:creationId xmlns:a16="http://schemas.microsoft.com/office/drawing/2014/main" id="{13CC051F-9D04-4FDA-924B-0B4020AD2E8E}"/>
              </a:ext>
            </a:extLst>
          </p:cNvPr>
          <p:cNvSpPr>
            <a:spLocks noGrp="1" noChangeArrowheads="1"/>
          </p:cNvSpPr>
          <p:nvPr>
            <p:ph type="body" idx="1"/>
          </p:nvPr>
        </p:nvSpPr>
        <p:spPr/>
        <p:txBody>
          <a:bodyPr/>
          <a:lstStyle/>
          <a:p>
            <a:pPr eaLnBrk="1" hangingPunct="1">
              <a:defRPr/>
            </a:pPr>
            <a:r>
              <a:rPr lang="en-US" altLang="en-US"/>
              <a:t>Monumental Inscriptions</a:t>
            </a:r>
          </a:p>
          <a:p>
            <a:pPr eaLnBrk="1" hangingPunct="1">
              <a:defRPr/>
            </a:pPr>
            <a:r>
              <a:rPr lang="en-US" altLang="en-US"/>
              <a:t>Example, Siloam Inscription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5D3DF0B9-348D-4C03-8950-F19F120F5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id="{44F61710-403F-4BD0-8B3F-440FF59D2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89154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B0DBD8C-55D2-4534-BF6E-75B63CF6E144}"/>
              </a:ext>
            </a:extLst>
          </p:cNvPr>
          <p:cNvSpPr>
            <a:spLocks noGrp="1" noChangeArrowheads="1"/>
          </p:cNvSpPr>
          <p:nvPr>
            <p:ph type="title"/>
          </p:nvPr>
        </p:nvSpPr>
        <p:spPr/>
        <p:txBody>
          <a:bodyPr/>
          <a:lstStyle/>
          <a:p>
            <a:pPr eaLnBrk="1" hangingPunct="1">
              <a:defRPr/>
            </a:pPr>
            <a:r>
              <a:rPr lang="en-US" altLang="en-US"/>
              <a:t>Types of Writing</a:t>
            </a:r>
          </a:p>
        </p:txBody>
      </p:sp>
      <p:sp>
        <p:nvSpPr>
          <p:cNvPr id="69635" name="Rectangle 3">
            <a:extLst>
              <a:ext uri="{FF2B5EF4-FFF2-40B4-BE49-F238E27FC236}">
                <a16:creationId xmlns:a16="http://schemas.microsoft.com/office/drawing/2014/main" id="{E97E25A7-40DB-4763-9476-1B33D6C4B550}"/>
              </a:ext>
            </a:extLst>
          </p:cNvPr>
          <p:cNvSpPr>
            <a:spLocks noGrp="1" noChangeArrowheads="1"/>
          </p:cNvSpPr>
          <p:nvPr>
            <p:ph type="body" idx="1"/>
          </p:nvPr>
        </p:nvSpPr>
        <p:spPr/>
        <p:txBody>
          <a:bodyPr/>
          <a:lstStyle/>
          <a:p>
            <a:pPr eaLnBrk="1" hangingPunct="1">
              <a:defRPr/>
            </a:pPr>
            <a:r>
              <a:rPr lang="en-US" altLang="en-US"/>
              <a:t>Professional Writings</a:t>
            </a:r>
          </a:p>
          <a:p>
            <a:pPr eaLnBrk="1" hangingPunct="1">
              <a:defRPr/>
            </a:pPr>
            <a:r>
              <a:rPr lang="en-US" altLang="en-US"/>
              <a:t>Example: Gezer calendar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5BC62E4E-8CFA-401C-881C-BF87DF323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389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a:extLst>
              <a:ext uri="{FF2B5EF4-FFF2-40B4-BE49-F238E27FC236}">
                <a16:creationId xmlns:a16="http://schemas.microsoft.com/office/drawing/2014/main" id="{7DE07AE1-1EA2-4ED9-8D94-B6EDB83B4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
            <a:ext cx="44958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43510B6-ACA1-4AF9-B5CE-F5C0C805863D}"/>
              </a:ext>
            </a:extLst>
          </p:cNvPr>
          <p:cNvSpPr>
            <a:spLocks noGrp="1" noChangeArrowheads="1"/>
          </p:cNvSpPr>
          <p:nvPr>
            <p:ph type="title"/>
          </p:nvPr>
        </p:nvSpPr>
        <p:spPr/>
        <p:txBody>
          <a:bodyPr/>
          <a:lstStyle/>
          <a:p>
            <a:pPr eaLnBrk="1" hangingPunct="1">
              <a:defRPr/>
            </a:pPr>
            <a:r>
              <a:rPr lang="en-US" altLang="en-US"/>
              <a:t>Types of Writing</a:t>
            </a:r>
          </a:p>
        </p:txBody>
      </p:sp>
      <p:sp>
        <p:nvSpPr>
          <p:cNvPr id="72707" name="Rectangle 3">
            <a:extLst>
              <a:ext uri="{FF2B5EF4-FFF2-40B4-BE49-F238E27FC236}">
                <a16:creationId xmlns:a16="http://schemas.microsoft.com/office/drawing/2014/main" id="{D5FB4DDD-9D45-46BA-9AC6-D5310E8637E2}"/>
              </a:ext>
            </a:extLst>
          </p:cNvPr>
          <p:cNvSpPr>
            <a:spLocks noGrp="1" noChangeArrowheads="1"/>
          </p:cNvSpPr>
          <p:nvPr>
            <p:ph type="body" idx="1"/>
          </p:nvPr>
        </p:nvSpPr>
        <p:spPr/>
        <p:txBody>
          <a:bodyPr/>
          <a:lstStyle/>
          <a:p>
            <a:pPr eaLnBrk="1" hangingPunct="1">
              <a:defRPr/>
            </a:pPr>
            <a:r>
              <a:rPr lang="en-US" altLang="en-US"/>
              <a:t>Occasional Writings</a:t>
            </a:r>
          </a:p>
          <a:p>
            <a:pPr eaLnBrk="1" hangingPunct="1">
              <a:defRPr/>
            </a:pPr>
            <a:r>
              <a:rPr lang="en-US" altLang="en-US"/>
              <a:t>Example: ostracon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a:extLst>
              <a:ext uri="{FF2B5EF4-FFF2-40B4-BE49-F238E27FC236}">
                <a16:creationId xmlns:a16="http://schemas.microsoft.com/office/drawing/2014/main" id="{DF2A47AF-BA24-4776-AE46-F9C70A392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2075"/>
            <a:ext cx="91440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26E65C35-06A7-40FD-B3BB-772291D1D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4676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a:extLst>
              <a:ext uri="{FF2B5EF4-FFF2-40B4-BE49-F238E27FC236}">
                <a16:creationId xmlns:a16="http://schemas.microsoft.com/office/drawing/2014/main" id="{6209046F-023F-44E7-89D3-1238A306F8D0}"/>
              </a:ext>
            </a:extLst>
          </p:cNvPr>
          <p:cNvSpPr txBox="1">
            <a:spLocks noChangeArrowheads="1"/>
          </p:cNvSpPr>
          <p:nvPr/>
        </p:nvSpPr>
        <p:spPr bwMode="auto">
          <a:xfrm>
            <a:off x="5181600" y="914400"/>
            <a:ext cx="152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solidFill>
                  <a:schemeClr val="accent2"/>
                </a:solidFill>
              </a:rPr>
              <a:t>Ostracon from Qumran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720742A-43BE-411E-BCBC-DE3C4E2AA49D}"/>
              </a:ext>
            </a:extLst>
          </p:cNvPr>
          <p:cNvSpPr>
            <a:spLocks noGrp="1" noChangeArrowheads="1"/>
          </p:cNvSpPr>
          <p:nvPr>
            <p:ph type="title"/>
          </p:nvPr>
        </p:nvSpPr>
        <p:spPr/>
        <p:txBody>
          <a:bodyPr/>
          <a:lstStyle/>
          <a:p>
            <a:pPr eaLnBrk="1" hangingPunct="1">
              <a:defRPr/>
            </a:pPr>
            <a:r>
              <a:rPr lang="en-US" altLang="en-US"/>
              <a:t>SCRIPTS OF MESOPOTAMIA</a:t>
            </a:r>
          </a:p>
        </p:txBody>
      </p:sp>
      <p:sp>
        <p:nvSpPr>
          <p:cNvPr id="75779" name="Rectangle 3">
            <a:extLst>
              <a:ext uri="{FF2B5EF4-FFF2-40B4-BE49-F238E27FC236}">
                <a16:creationId xmlns:a16="http://schemas.microsoft.com/office/drawing/2014/main" id="{668C19E8-7665-4E62-A65D-1F9B6DF3B2D3}"/>
              </a:ext>
            </a:extLst>
          </p:cNvPr>
          <p:cNvSpPr>
            <a:spLocks noGrp="1" noChangeArrowheads="1"/>
          </p:cNvSpPr>
          <p:nvPr>
            <p:ph type="body" idx="1"/>
          </p:nvPr>
        </p:nvSpPr>
        <p:spPr/>
        <p:txBody>
          <a:bodyPr/>
          <a:lstStyle/>
          <a:p>
            <a:pPr eaLnBrk="1" hangingPunct="1">
              <a:defRPr/>
            </a:pPr>
            <a:r>
              <a:rPr lang="en-US" altLang="en-US"/>
              <a:t>Cunieform ideagrams, then alphabet</a:t>
            </a:r>
          </a:p>
          <a:p>
            <a:pPr eaLnBrk="1" hangingPunct="1">
              <a:defRPr/>
            </a:pPr>
            <a:r>
              <a:rPr lang="en-US" altLang="en-US"/>
              <a:t>“Cunieform”: Latin for “wedge shaped”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B0063548-04CF-4FC9-8924-31E22DA15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90061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F0F470E-47C3-4016-8883-4E906DFC1FDF}"/>
              </a:ext>
            </a:extLst>
          </p:cNvPr>
          <p:cNvSpPr>
            <a:spLocks noGrp="1" noChangeArrowheads="1"/>
          </p:cNvSpPr>
          <p:nvPr>
            <p:ph type="title"/>
          </p:nvPr>
        </p:nvSpPr>
        <p:spPr/>
        <p:txBody>
          <a:bodyPr/>
          <a:lstStyle/>
          <a:p>
            <a:pPr eaLnBrk="1" hangingPunct="1">
              <a:defRPr/>
            </a:pPr>
            <a:r>
              <a:rPr lang="en-US" altLang="en-US" sz="3200" b="1"/>
              <a:t>Sumerian Language</a:t>
            </a:r>
            <a:r>
              <a:rPr lang="en-US" altLang="en-US" sz="3200"/>
              <a:t> </a:t>
            </a:r>
            <a:br>
              <a:rPr lang="en-US" altLang="en-US" sz="3200"/>
            </a:br>
            <a:r>
              <a:rPr lang="en-US" altLang="en-US" sz="3200" b="1"/>
              <a:t>(cir. 3500-2050 BC)</a:t>
            </a:r>
          </a:p>
        </p:txBody>
      </p:sp>
      <p:sp>
        <p:nvSpPr>
          <p:cNvPr id="77827" name="Rectangle 3">
            <a:extLst>
              <a:ext uri="{FF2B5EF4-FFF2-40B4-BE49-F238E27FC236}">
                <a16:creationId xmlns:a16="http://schemas.microsoft.com/office/drawing/2014/main" id="{D76B17FB-BF8C-4D05-8BB9-326B652CAE30}"/>
              </a:ext>
            </a:extLst>
          </p:cNvPr>
          <p:cNvSpPr>
            <a:spLocks noGrp="1" noChangeArrowheads="1"/>
          </p:cNvSpPr>
          <p:nvPr>
            <p:ph type="body" idx="1"/>
          </p:nvPr>
        </p:nvSpPr>
        <p:spPr/>
        <p:txBody>
          <a:bodyPr/>
          <a:lstStyle/>
          <a:p>
            <a:pPr eaLnBrk="1" hangingPunct="1">
              <a:defRPr/>
            </a:pPr>
            <a:r>
              <a:rPr lang="en-US" altLang="en-US"/>
              <a:t>Not a Semitic language</a:t>
            </a:r>
          </a:p>
          <a:p>
            <a:pPr eaLnBrk="1" hangingPunct="1">
              <a:defRPr/>
            </a:pPr>
            <a:r>
              <a:rPr lang="en-US" altLang="en-US"/>
              <a:t>Dead in 2050 BC it was studied by scribes of later cultures (Babylonian, Assyrian, Elamite, Hurrian, Hittite, Canaanite) for several centuries.</a:t>
            </a:r>
          </a:p>
          <a:p>
            <a:pPr eaLnBrk="1" hangingPunct="1">
              <a:defRPr/>
            </a:pPr>
            <a:r>
              <a:rPr lang="en-US" altLang="en-US"/>
              <a:t>Law Codes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50CCF9C-F499-473F-8129-021638988498}"/>
              </a:ext>
            </a:extLst>
          </p:cNvPr>
          <p:cNvSpPr>
            <a:spLocks noGrp="1" noChangeArrowheads="1"/>
          </p:cNvSpPr>
          <p:nvPr>
            <p:ph type="title"/>
          </p:nvPr>
        </p:nvSpPr>
        <p:spPr/>
        <p:txBody>
          <a:bodyPr/>
          <a:lstStyle/>
          <a:p>
            <a:pPr eaLnBrk="1" hangingPunct="1">
              <a:defRPr/>
            </a:pPr>
            <a:r>
              <a:rPr lang="en-US" altLang="en-US"/>
              <a:t>Sumerian Law Codes</a:t>
            </a:r>
          </a:p>
        </p:txBody>
      </p:sp>
      <p:sp>
        <p:nvSpPr>
          <p:cNvPr id="78851" name="Rectangle 3">
            <a:extLst>
              <a:ext uri="{FF2B5EF4-FFF2-40B4-BE49-F238E27FC236}">
                <a16:creationId xmlns:a16="http://schemas.microsoft.com/office/drawing/2014/main" id="{B56F5CC9-C13B-46C7-82ED-B6692D486F14}"/>
              </a:ext>
            </a:extLst>
          </p:cNvPr>
          <p:cNvSpPr>
            <a:spLocks noGrp="1" noChangeArrowheads="1"/>
          </p:cNvSpPr>
          <p:nvPr>
            <p:ph type="body" idx="1"/>
          </p:nvPr>
        </p:nvSpPr>
        <p:spPr/>
        <p:txBody>
          <a:bodyPr/>
          <a:lstStyle/>
          <a:p>
            <a:pPr eaLnBrk="1" hangingPunct="1">
              <a:defRPr/>
            </a:pPr>
            <a:r>
              <a:rPr lang="en-US" altLang="en-US"/>
              <a:t>Ur-Nammu code of law (c. 2150 BC)</a:t>
            </a:r>
          </a:p>
          <a:p>
            <a:pPr eaLnBrk="1" hangingPunct="1">
              <a:defRPr/>
            </a:pPr>
            <a:r>
              <a:rPr lang="en-US" altLang="en-US"/>
              <a:t>Lipit-Ishtar code of law (c. 1900 BC) Hammurabi)</a:t>
            </a:r>
          </a:p>
          <a:p>
            <a:pPr eaLnBrk="1" hangingPunct="1">
              <a:defRPr/>
            </a:pPr>
            <a:r>
              <a:rPr lang="en-US" altLang="en-US"/>
              <a:t>Hammurabi Law Code 1792-1730 BC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E77EAD6-A0D8-4425-90C7-D61B1E83BD1F}"/>
              </a:ext>
            </a:extLst>
          </p:cNvPr>
          <p:cNvSpPr>
            <a:spLocks noGrp="1" noChangeArrowheads="1"/>
          </p:cNvSpPr>
          <p:nvPr>
            <p:ph type="title"/>
          </p:nvPr>
        </p:nvSpPr>
        <p:spPr/>
        <p:txBody>
          <a:bodyPr/>
          <a:lstStyle/>
          <a:p>
            <a:pPr eaLnBrk="1" hangingPunct="1">
              <a:defRPr/>
            </a:pPr>
            <a:r>
              <a:rPr lang="en-US" altLang="en-US"/>
              <a:t>Clay Counting Objects</a:t>
            </a:r>
          </a:p>
        </p:txBody>
      </p:sp>
      <p:sp>
        <p:nvSpPr>
          <p:cNvPr id="9219" name="Rectangle 3">
            <a:extLst>
              <a:ext uri="{FF2B5EF4-FFF2-40B4-BE49-F238E27FC236}">
                <a16:creationId xmlns:a16="http://schemas.microsoft.com/office/drawing/2014/main" id="{C9C471C8-36A4-422B-8BD2-E66138C09ADE}"/>
              </a:ext>
            </a:extLst>
          </p:cNvPr>
          <p:cNvSpPr>
            <a:spLocks noGrp="1" noChangeArrowheads="1"/>
          </p:cNvSpPr>
          <p:nvPr>
            <p:ph type="body" idx="1"/>
          </p:nvPr>
        </p:nvSpPr>
        <p:spPr/>
        <p:txBody>
          <a:bodyPr/>
          <a:lstStyle/>
          <a:p>
            <a:pPr eaLnBrk="1" hangingPunct="1">
              <a:lnSpc>
                <a:spcPct val="90000"/>
              </a:lnSpc>
              <a:defRPr/>
            </a:pPr>
            <a:r>
              <a:rPr lang="en-US" altLang="en-US"/>
              <a:t>Seller would place these counting objects (sometimes made in facsimile of the object sold) inside clay balls</a:t>
            </a:r>
          </a:p>
          <a:p>
            <a:pPr eaLnBrk="1" hangingPunct="1">
              <a:lnSpc>
                <a:spcPct val="90000"/>
              </a:lnSpc>
              <a:defRPr/>
            </a:pPr>
            <a:r>
              <a:rPr lang="en-US" altLang="en-US"/>
              <a:t> When the shipment was received, the clay ball was “opened” and the number of items to be delivered verified. </a:t>
            </a:r>
          </a:p>
          <a:p>
            <a:pPr eaLnBrk="1" hangingPunct="1">
              <a:lnSpc>
                <a:spcPct val="90000"/>
              </a:lnSpc>
              <a:defRPr/>
            </a:pPr>
            <a:r>
              <a:rPr lang="en-US" altLang="en-US"/>
              <a:t>Later, markings indicating the were number of objects inside were inscribed on outside of the clay ball.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129C20AF-A55A-4627-BC1E-DB2CCAE32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0"/>
            <a:ext cx="6837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3A36008-3A2B-4672-B116-B22FFBD115B3}"/>
              </a:ext>
            </a:extLst>
          </p:cNvPr>
          <p:cNvSpPr>
            <a:spLocks noGrp="1" noChangeArrowheads="1"/>
          </p:cNvSpPr>
          <p:nvPr>
            <p:ph type="title"/>
          </p:nvPr>
        </p:nvSpPr>
        <p:spPr/>
        <p:txBody>
          <a:bodyPr/>
          <a:lstStyle/>
          <a:p>
            <a:pPr eaLnBrk="1" hangingPunct="1">
              <a:defRPr/>
            </a:pPr>
            <a:r>
              <a:rPr lang="en-US" altLang="en-US"/>
              <a:t>Sumerian Cunieform Script</a:t>
            </a:r>
          </a:p>
        </p:txBody>
      </p:sp>
      <p:sp>
        <p:nvSpPr>
          <p:cNvPr id="80899" name="Rectangle 3">
            <a:extLst>
              <a:ext uri="{FF2B5EF4-FFF2-40B4-BE49-F238E27FC236}">
                <a16:creationId xmlns:a16="http://schemas.microsoft.com/office/drawing/2014/main" id="{E6453807-4B91-486A-90A9-58381262E606}"/>
              </a:ext>
            </a:extLst>
          </p:cNvPr>
          <p:cNvSpPr>
            <a:spLocks noGrp="1" noChangeArrowheads="1"/>
          </p:cNvSpPr>
          <p:nvPr>
            <p:ph type="body" idx="1"/>
          </p:nvPr>
        </p:nvSpPr>
        <p:spPr/>
        <p:txBody>
          <a:bodyPr/>
          <a:lstStyle/>
          <a:p>
            <a:pPr eaLnBrk="1" hangingPunct="1">
              <a:defRPr/>
            </a:pPr>
            <a:r>
              <a:rPr lang="en-US" altLang="en-US"/>
              <a:t>agglutinative (running together)</a:t>
            </a:r>
          </a:p>
          <a:p>
            <a:pPr eaLnBrk="1" hangingPunct="1">
              <a:defRPr/>
            </a:pPr>
            <a:r>
              <a:rPr lang="en-US" altLang="en-US"/>
              <a:t>250,000 tablets and fragments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316954B-0DBA-4C04-A1EE-F7509E5D7213}"/>
              </a:ext>
            </a:extLst>
          </p:cNvPr>
          <p:cNvSpPr>
            <a:spLocks noGrp="1" noChangeArrowheads="1"/>
          </p:cNvSpPr>
          <p:nvPr>
            <p:ph type="title"/>
          </p:nvPr>
        </p:nvSpPr>
        <p:spPr>
          <a:xfrm>
            <a:off x="228600" y="0"/>
            <a:ext cx="8229600" cy="788988"/>
          </a:xfrm>
        </p:spPr>
        <p:txBody>
          <a:bodyPr/>
          <a:lstStyle/>
          <a:p>
            <a:pPr eaLnBrk="1" hangingPunct="1">
              <a:defRPr/>
            </a:pPr>
            <a:r>
              <a:rPr lang="en-US" altLang="en-US" sz="3200" b="1"/>
              <a:t>Sumerian Pictographs and Cuneiform</a:t>
            </a:r>
            <a:r>
              <a:rPr lang="en-US" altLang="en-US" sz="3800" b="1"/>
              <a:t>  </a:t>
            </a:r>
          </a:p>
        </p:txBody>
      </p:sp>
      <p:sp>
        <p:nvSpPr>
          <p:cNvPr id="81923" name="Rectangle 3">
            <a:extLst>
              <a:ext uri="{FF2B5EF4-FFF2-40B4-BE49-F238E27FC236}">
                <a16:creationId xmlns:a16="http://schemas.microsoft.com/office/drawing/2014/main" id="{31B82ABC-B9A7-469E-B99A-2637FEA72F9C}"/>
              </a:ext>
            </a:extLst>
          </p:cNvPr>
          <p:cNvSpPr>
            <a:spLocks noGrp="1" noChangeArrowheads="1"/>
          </p:cNvSpPr>
          <p:nvPr>
            <p:ph type="body" idx="1"/>
          </p:nvPr>
        </p:nvSpPr>
        <p:spPr/>
        <p:txBody>
          <a:bodyPr/>
          <a:lstStyle/>
          <a:p>
            <a:pPr eaLnBrk="1" hangingPunct="1">
              <a:defRPr/>
            </a:pPr>
            <a:r>
              <a:rPr lang="en-US" altLang="en-US"/>
              <a:t>Pictoraphs, </a:t>
            </a:r>
          </a:p>
          <a:p>
            <a:pPr eaLnBrk="1" hangingPunct="1">
              <a:defRPr/>
            </a:pPr>
            <a:r>
              <a:rPr lang="en-US" altLang="en-US"/>
              <a:t>Erech, 3000 BC</a:t>
            </a:r>
          </a:p>
        </p:txBody>
      </p:sp>
      <p:pic>
        <p:nvPicPr>
          <p:cNvPr id="57348" name="Picture 4">
            <a:extLst>
              <a:ext uri="{FF2B5EF4-FFF2-40B4-BE49-F238E27FC236}">
                <a16:creationId xmlns:a16="http://schemas.microsoft.com/office/drawing/2014/main" id="{97A8E475-50CF-4792-8A76-286318628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5" y="990600"/>
            <a:ext cx="45053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D5CE3CA0-6809-4468-BE0A-4CBE1E3F565E}"/>
              </a:ext>
            </a:extLst>
          </p:cNvPr>
          <p:cNvSpPr>
            <a:spLocks noGrp="1" noChangeArrowheads="1"/>
          </p:cNvSpPr>
          <p:nvPr>
            <p:ph type="title"/>
          </p:nvPr>
        </p:nvSpPr>
        <p:spPr/>
        <p:txBody>
          <a:bodyPr/>
          <a:lstStyle/>
          <a:p>
            <a:pPr eaLnBrk="1" hangingPunct="1">
              <a:defRPr/>
            </a:pPr>
            <a:r>
              <a:rPr lang="en-US" altLang="en-US"/>
              <a:t>Pictographs to Cunieform</a:t>
            </a:r>
          </a:p>
        </p:txBody>
      </p:sp>
      <p:sp>
        <p:nvSpPr>
          <p:cNvPr id="82947" name="Rectangle 3">
            <a:extLst>
              <a:ext uri="{FF2B5EF4-FFF2-40B4-BE49-F238E27FC236}">
                <a16:creationId xmlns:a16="http://schemas.microsoft.com/office/drawing/2014/main" id="{BD460C38-D6ED-4AE0-AF1C-15A3D4547699}"/>
              </a:ext>
            </a:extLst>
          </p:cNvPr>
          <p:cNvSpPr>
            <a:spLocks noGrp="1" noChangeArrowheads="1"/>
          </p:cNvSpPr>
          <p:nvPr>
            <p:ph type="body" idx="1"/>
          </p:nvPr>
        </p:nvSpPr>
        <p:spPr/>
        <p:txBody>
          <a:bodyPr/>
          <a:lstStyle/>
          <a:p>
            <a:pPr eaLnBrk="1" hangingPunct="1">
              <a:defRPr/>
            </a:pPr>
            <a:r>
              <a:rPr lang="en-US" altLang="en-US"/>
              <a:t>pictographs were replaced by stylized wedge-shaped marks (cuneiform) </a:t>
            </a:r>
          </a:p>
          <a:p>
            <a:pPr eaLnBrk="1" hangingPunct="1">
              <a:defRPr/>
            </a:pPr>
            <a:r>
              <a:rPr lang="en-US" altLang="en-US"/>
              <a:t>the signs became more phonetic. </a:t>
            </a:r>
          </a:p>
          <a:p>
            <a:pPr eaLnBrk="1" hangingPunct="1">
              <a:defRPr/>
            </a:pPr>
            <a:r>
              <a:rPr lang="en-US" altLang="en-US"/>
              <a:t>Signs represented a consonant </a:t>
            </a:r>
            <a:r>
              <a:rPr lang="en-US" altLang="en-US" b="1"/>
              <a:t>AND</a:t>
            </a:r>
            <a:r>
              <a:rPr lang="en-US" altLang="en-US"/>
              <a:t> a vowel (i.e. ba, bi, bu, ub, ib, ab)</a:t>
            </a:r>
          </a:p>
          <a:p>
            <a:pPr eaLnBrk="1" hangingPunct="1">
              <a:defRPr/>
            </a:pPr>
            <a:r>
              <a:rPr lang="en-US" altLang="en-US"/>
              <a:t>Hundreds of signs (900 are known at Erech alone!)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86F76839-1E00-400F-9EB0-84D6312DE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1628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a:extLst>
              <a:ext uri="{FF2B5EF4-FFF2-40B4-BE49-F238E27FC236}">
                <a16:creationId xmlns:a16="http://schemas.microsoft.com/office/drawing/2014/main" id="{FA3EE9E6-3D4F-4E67-9FD6-E94867E94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3468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C8258E10-C516-426C-8E22-9945E9446D25}"/>
              </a:ext>
            </a:extLst>
          </p:cNvPr>
          <p:cNvSpPr txBox="1">
            <a:spLocks noChangeArrowheads="1"/>
          </p:cNvSpPr>
          <p:nvPr/>
        </p:nvSpPr>
        <p:spPr bwMode="auto">
          <a:xfrm>
            <a:off x="5334000" y="1066800"/>
            <a:ext cx="21336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t>SUMERIAN KING LIST</a:t>
            </a:r>
          </a:p>
          <a:p>
            <a:pPr algn="ctr">
              <a:spcBef>
                <a:spcPct val="50000"/>
              </a:spcBef>
              <a:buClrTx/>
              <a:buSzTx/>
              <a:buFontTx/>
              <a:buNone/>
            </a:pPr>
            <a:r>
              <a:rPr lang="en-US" altLang="en-US" sz="1800"/>
              <a:t>ON</a:t>
            </a:r>
          </a:p>
          <a:p>
            <a:pPr algn="ctr">
              <a:spcBef>
                <a:spcPct val="50000"/>
              </a:spcBef>
              <a:buClrTx/>
              <a:buSzTx/>
              <a:buFontTx/>
              <a:buNone/>
            </a:pPr>
            <a:r>
              <a:rPr lang="en-US" altLang="en-US" sz="1800"/>
              <a:t>CUNIEFORM PRISM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78884DF-4BE8-46C8-A9F7-32930D89DC2D}"/>
              </a:ext>
            </a:extLst>
          </p:cNvPr>
          <p:cNvSpPr>
            <a:spLocks noGrp="1" noChangeArrowheads="1"/>
          </p:cNvSpPr>
          <p:nvPr>
            <p:ph type="title"/>
          </p:nvPr>
        </p:nvSpPr>
        <p:spPr/>
        <p:txBody>
          <a:bodyPr/>
          <a:lstStyle/>
          <a:p>
            <a:pPr eaLnBrk="1" hangingPunct="1">
              <a:defRPr/>
            </a:pPr>
            <a:r>
              <a:rPr lang="en-US" altLang="en-US"/>
              <a:t>Sumerian Cunieform</a:t>
            </a:r>
          </a:p>
        </p:txBody>
      </p:sp>
      <p:sp>
        <p:nvSpPr>
          <p:cNvPr id="86019" name="Rectangle 3">
            <a:extLst>
              <a:ext uri="{FF2B5EF4-FFF2-40B4-BE49-F238E27FC236}">
                <a16:creationId xmlns:a16="http://schemas.microsoft.com/office/drawing/2014/main" id="{99CD9F7E-42C5-497D-B7FA-580F4735A7D0}"/>
              </a:ext>
            </a:extLst>
          </p:cNvPr>
          <p:cNvSpPr>
            <a:spLocks noGrp="1" noChangeArrowheads="1"/>
          </p:cNvSpPr>
          <p:nvPr>
            <p:ph type="body" idx="1"/>
          </p:nvPr>
        </p:nvSpPr>
        <p:spPr/>
        <p:txBody>
          <a:bodyPr/>
          <a:lstStyle/>
          <a:p>
            <a:pPr eaLnBrk="1" hangingPunct="1">
              <a:lnSpc>
                <a:spcPct val="90000"/>
              </a:lnSpc>
              <a:defRPr/>
            </a:pPr>
            <a:r>
              <a:rPr lang="en-US" altLang="en-US" sz="2800"/>
              <a:t>Established as a writing method by the time of Semitic Empire of Sargon I (end of 3rd millennium BC)</a:t>
            </a:r>
          </a:p>
          <a:p>
            <a:pPr eaLnBrk="1" hangingPunct="1">
              <a:lnSpc>
                <a:spcPct val="90000"/>
              </a:lnSpc>
              <a:defRPr/>
            </a:pPr>
            <a:r>
              <a:rPr lang="en-US" altLang="en-US" sz="2800"/>
              <a:t>Originally arranged (like Chinese/Japanese) in columns written left to right</a:t>
            </a:r>
          </a:p>
          <a:p>
            <a:pPr eaLnBrk="1" hangingPunct="1">
              <a:lnSpc>
                <a:spcPct val="90000"/>
              </a:lnSpc>
              <a:defRPr/>
            </a:pPr>
            <a:r>
              <a:rPr lang="en-US" altLang="en-US" sz="2800"/>
              <a:t>Later, for reasons unknown, columns were turned on their sides creating horizontal patterns of writing.</a:t>
            </a:r>
          </a:p>
          <a:p>
            <a:pPr eaLnBrk="1" hangingPunct="1">
              <a:lnSpc>
                <a:spcPct val="90000"/>
              </a:lnSpc>
              <a:defRPr/>
            </a:pPr>
            <a:r>
              <a:rPr lang="en-US" altLang="en-US" sz="2800"/>
              <a:t>To keep the original writing orientation, the signs were turned on their sides as well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8843651D-F893-4112-9A0A-99A19210B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652B8E0-A622-4116-B79F-395640754E5A}"/>
              </a:ext>
            </a:extLst>
          </p:cNvPr>
          <p:cNvSpPr>
            <a:spLocks noGrp="1" noChangeArrowheads="1"/>
          </p:cNvSpPr>
          <p:nvPr>
            <p:ph type="title"/>
          </p:nvPr>
        </p:nvSpPr>
        <p:spPr/>
        <p:txBody>
          <a:bodyPr/>
          <a:lstStyle/>
          <a:p>
            <a:pPr eaLnBrk="1" hangingPunct="1">
              <a:defRPr/>
            </a:pPr>
            <a:r>
              <a:rPr lang="en-US" altLang="en-US"/>
              <a:t>Akkadian Language</a:t>
            </a:r>
          </a:p>
        </p:txBody>
      </p:sp>
      <p:sp>
        <p:nvSpPr>
          <p:cNvPr id="88067" name="Rectangle 3">
            <a:extLst>
              <a:ext uri="{FF2B5EF4-FFF2-40B4-BE49-F238E27FC236}">
                <a16:creationId xmlns:a16="http://schemas.microsoft.com/office/drawing/2014/main" id="{5727FBA5-9BBF-46DA-B876-83B8FEBC5EA1}"/>
              </a:ext>
            </a:extLst>
          </p:cNvPr>
          <p:cNvSpPr>
            <a:spLocks noGrp="1" noChangeArrowheads="1"/>
          </p:cNvSpPr>
          <p:nvPr>
            <p:ph type="body" idx="1"/>
          </p:nvPr>
        </p:nvSpPr>
        <p:spPr/>
        <p:txBody>
          <a:bodyPr/>
          <a:lstStyle/>
          <a:p>
            <a:pPr eaLnBrk="1" hangingPunct="1">
              <a:defRPr/>
            </a:pPr>
            <a:r>
              <a:rPr lang="en-US" altLang="en-US"/>
              <a:t>Eastern Semitic language. </a:t>
            </a:r>
          </a:p>
          <a:p>
            <a:pPr eaLnBrk="1" hangingPunct="1">
              <a:defRPr/>
            </a:pPr>
            <a:r>
              <a:rPr lang="en-US" altLang="en-US"/>
              <a:t>It was spread throughout the Assyrian Empire by Sargon I (third millennium BC).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9766DB2-BEC1-4DCF-96A7-8E808B4A9DA6}"/>
              </a:ext>
            </a:extLst>
          </p:cNvPr>
          <p:cNvSpPr>
            <a:spLocks noGrp="1" noChangeArrowheads="1"/>
          </p:cNvSpPr>
          <p:nvPr>
            <p:ph type="title"/>
          </p:nvPr>
        </p:nvSpPr>
        <p:spPr/>
        <p:txBody>
          <a:bodyPr/>
          <a:lstStyle/>
          <a:p>
            <a:pPr eaLnBrk="1" hangingPunct="1">
              <a:defRPr/>
            </a:pPr>
            <a:r>
              <a:rPr lang="en-US" altLang="en-US"/>
              <a:t>Two Akkadian Dialects</a:t>
            </a:r>
          </a:p>
        </p:txBody>
      </p:sp>
      <p:sp>
        <p:nvSpPr>
          <p:cNvPr id="89091" name="Rectangle 3">
            <a:extLst>
              <a:ext uri="{FF2B5EF4-FFF2-40B4-BE49-F238E27FC236}">
                <a16:creationId xmlns:a16="http://schemas.microsoft.com/office/drawing/2014/main" id="{3516A09B-C9C4-4485-9C81-C779BB07232D}"/>
              </a:ext>
            </a:extLst>
          </p:cNvPr>
          <p:cNvSpPr>
            <a:spLocks noGrp="1" noChangeArrowheads="1"/>
          </p:cNvSpPr>
          <p:nvPr>
            <p:ph type="body" idx="1"/>
          </p:nvPr>
        </p:nvSpPr>
        <p:spPr/>
        <p:txBody>
          <a:bodyPr/>
          <a:lstStyle/>
          <a:p>
            <a:pPr eaLnBrk="1" hangingPunct="1">
              <a:defRPr/>
            </a:pPr>
            <a:r>
              <a:rPr lang="en-US" altLang="en-US" sz="2800"/>
              <a:t>The oldest Akkadian dialect is Babylonian. </a:t>
            </a:r>
          </a:p>
          <a:p>
            <a:pPr eaLnBrk="1" hangingPunct="1">
              <a:defRPr/>
            </a:pPr>
            <a:r>
              <a:rPr lang="en-US" altLang="en-US" sz="2800"/>
              <a:t>The Babylonian dialect was the language of the Code of Hammurabi at Susa (circa 1728 BC) and most of the Tell el-Amarna letters (Middle Babylonian, 14th century).</a:t>
            </a:r>
          </a:p>
          <a:p>
            <a:pPr eaLnBrk="1" hangingPunct="1">
              <a:defRPr/>
            </a:pPr>
            <a:r>
              <a:rPr lang="en-US" altLang="en-US" sz="2800"/>
              <a:t>Neo Babylonian was the language that king Nebuchadnezzar (605-562 BC) used for his royal inscriptions which were written in the ancient Babylonian language style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B7C7B97C-BB5B-468C-B8D9-E2E12E461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50752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a:extLst>
              <a:ext uri="{FF2B5EF4-FFF2-40B4-BE49-F238E27FC236}">
                <a16:creationId xmlns:a16="http://schemas.microsoft.com/office/drawing/2014/main" id="{1EBA36E4-566C-4227-958B-02FF15EA84AC}"/>
              </a:ext>
            </a:extLst>
          </p:cNvPr>
          <p:cNvSpPr>
            <a:spLocks noGrp="1" noChangeArrowheads="1"/>
          </p:cNvSpPr>
          <p:nvPr>
            <p:ph type="title"/>
          </p:nvPr>
        </p:nvSpPr>
        <p:spPr>
          <a:xfrm>
            <a:off x="457200" y="0"/>
            <a:ext cx="8229600" cy="1143000"/>
          </a:xfrm>
        </p:spPr>
        <p:txBody>
          <a:bodyPr/>
          <a:lstStyle/>
          <a:p>
            <a:pPr eaLnBrk="1" hangingPunct="1">
              <a:defRPr/>
            </a:pPr>
            <a:r>
              <a:rPr lang="en-US" altLang="en-US"/>
              <a:t>Clay counting tablets</a:t>
            </a:r>
          </a:p>
        </p:txBody>
      </p:sp>
      <p:pic>
        <p:nvPicPr>
          <p:cNvPr id="10244" name="Picture 6">
            <a:extLst>
              <a:ext uri="{FF2B5EF4-FFF2-40B4-BE49-F238E27FC236}">
                <a16:creationId xmlns:a16="http://schemas.microsoft.com/office/drawing/2014/main" id="{96949FD4-BB5E-4369-A251-366C4342E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81200"/>
            <a:ext cx="40386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F45DABC4-B848-4CD6-9A41-479D9AAD3A17}"/>
              </a:ext>
            </a:extLst>
          </p:cNvPr>
          <p:cNvSpPr>
            <a:spLocks noGrp="1" noChangeArrowheads="1"/>
          </p:cNvSpPr>
          <p:nvPr>
            <p:ph type="title"/>
          </p:nvPr>
        </p:nvSpPr>
        <p:spPr/>
        <p:txBody>
          <a:bodyPr/>
          <a:lstStyle/>
          <a:p>
            <a:pPr eaLnBrk="1" hangingPunct="1">
              <a:defRPr/>
            </a:pPr>
            <a:r>
              <a:rPr lang="en-US" altLang="en-US"/>
              <a:t>Two Akkadian Dialects</a:t>
            </a:r>
          </a:p>
        </p:txBody>
      </p:sp>
      <p:sp>
        <p:nvSpPr>
          <p:cNvPr id="90115" name="Rectangle 3">
            <a:extLst>
              <a:ext uri="{FF2B5EF4-FFF2-40B4-BE49-F238E27FC236}">
                <a16:creationId xmlns:a16="http://schemas.microsoft.com/office/drawing/2014/main" id="{8331528E-34F8-4DD9-8EA5-08201931C5D9}"/>
              </a:ext>
            </a:extLst>
          </p:cNvPr>
          <p:cNvSpPr>
            <a:spLocks noGrp="1" noChangeArrowheads="1"/>
          </p:cNvSpPr>
          <p:nvPr>
            <p:ph type="body" idx="1"/>
          </p:nvPr>
        </p:nvSpPr>
        <p:spPr/>
        <p:txBody>
          <a:bodyPr/>
          <a:lstStyle/>
          <a:p>
            <a:pPr eaLnBrk="1" hangingPunct="1">
              <a:defRPr/>
            </a:pPr>
            <a:r>
              <a:rPr lang="en-US" altLang="en-US"/>
              <a:t>The second dialect of Akkadian is Assyrian.</a:t>
            </a:r>
          </a:p>
          <a:p>
            <a:pPr eaLnBrk="1" hangingPunct="1">
              <a:defRPr/>
            </a:pPr>
            <a:r>
              <a:rPr lang="en-US" altLang="en-US"/>
              <a:t>It was the main language of Anatolia and faded out of usage with the Assyrian empire's disruption in 612 BC. </a:t>
            </a:r>
          </a:p>
          <a:p>
            <a:pPr eaLnBrk="1" hangingPunct="1">
              <a:defRPr/>
            </a:pPr>
            <a:r>
              <a:rPr lang="en-US" altLang="en-US"/>
              <a:t>It is the parent of Hebrew</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930719B-C92D-41FE-A6B8-08BE899E4DA4}"/>
              </a:ext>
            </a:extLst>
          </p:cNvPr>
          <p:cNvSpPr>
            <a:spLocks noGrp="1" noChangeArrowheads="1"/>
          </p:cNvSpPr>
          <p:nvPr>
            <p:ph type="title"/>
          </p:nvPr>
        </p:nvSpPr>
        <p:spPr/>
        <p:txBody>
          <a:bodyPr/>
          <a:lstStyle/>
          <a:p>
            <a:pPr eaLnBrk="1" hangingPunct="1">
              <a:defRPr/>
            </a:pPr>
            <a:r>
              <a:rPr lang="en-US" altLang="en-US"/>
              <a:t>Akkadian Cunieform Script</a:t>
            </a:r>
          </a:p>
        </p:txBody>
      </p:sp>
      <p:sp>
        <p:nvSpPr>
          <p:cNvPr id="91139" name="Rectangle 3">
            <a:extLst>
              <a:ext uri="{FF2B5EF4-FFF2-40B4-BE49-F238E27FC236}">
                <a16:creationId xmlns:a16="http://schemas.microsoft.com/office/drawing/2014/main" id="{E35B039C-0B97-4085-BB0E-B985158F30AF}"/>
              </a:ext>
            </a:extLst>
          </p:cNvPr>
          <p:cNvSpPr>
            <a:spLocks noGrp="1" noChangeArrowheads="1"/>
          </p:cNvSpPr>
          <p:nvPr>
            <p:ph type="body" idx="1"/>
          </p:nvPr>
        </p:nvSpPr>
        <p:spPr/>
        <p:txBody>
          <a:bodyPr/>
          <a:lstStyle/>
          <a:p>
            <a:pPr eaLnBrk="1" hangingPunct="1">
              <a:lnSpc>
                <a:spcPct val="90000"/>
              </a:lnSpc>
              <a:defRPr/>
            </a:pPr>
            <a:r>
              <a:rPr lang="en-US" altLang="en-US" sz="2800"/>
              <a:t>Lasted as a writing medium for 1,800 years</a:t>
            </a:r>
          </a:p>
          <a:p>
            <a:pPr eaLnBrk="1" hangingPunct="1">
              <a:lnSpc>
                <a:spcPct val="90000"/>
              </a:lnSpc>
              <a:defRPr/>
            </a:pPr>
            <a:r>
              <a:rPr lang="en-US" altLang="en-US" sz="2800"/>
              <a:t>Semitic Akkadians, lead by Sargon I, adapted Sumerian cuneiform to make the Akkadian script.</a:t>
            </a:r>
          </a:p>
          <a:p>
            <a:pPr eaLnBrk="1" hangingPunct="1">
              <a:lnSpc>
                <a:spcPct val="90000"/>
              </a:lnSpc>
              <a:defRPr/>
            </a:pPr>
            <a:r>
              <a:rPr lang="en-US" altLang="en-US" sz="2800"/>
              <a:t>This in turn was adapted by the Old Babylonian Empire of Hammurabi (late 18th, early 17 centuries BC).</a:t>
            </a:r>
          </a:p>
          <a:p>
            <a:pPr eaLnBrk="1" hangingPunct="1">
              <a:lnSpc>
                <a:spcPct val="90000"/>
              </a:lnSpc>
              <a:defRPr/>
            </a:pPr>
            <a:r>
              <a:rPr lang="en-US" altLang="en-US" sz="2800"/>
              <a:t>By the 14th century BC Akkadian was used in international communication by the Hurrians, Hittites, Assyrian, Canaanites.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a:extLst>
              <a:ext uri="{FF2B5EF4-FFF2-40B4-BE49-F238E27FC236}">
                <a16:creationId xmlns:a16="http://schemas.microsoft.com/office/drawing/2014/main" id="{C80BCE88-8F23-4151-B291-ACF147B80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a:extLst>
              <a:ext uri="{FF2B5EF4-FFF2-40B4-BE49-F238E27FC236}">
                <a16:creationId xmlns:a16="http://schemas.microsoft.com/office/drawing/2014/main" id="{27B14D11-7641-4AB0-A145-657F5E80A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894715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82D592C-D5EC-4563-92AE-548FDE118EC1}"/>
              </a:ext>
            </a:extLst>
          </p:cNvPr>
          <p:cNvSpPr>
            <a:spLocks noGrp="1" noChangeArrowheads="1"/>
          </p:cNvSpPr>
          <p:nvPr>
            <p:ph type="title"/>
          </p:nvPr>
        </p:nvSpPr>
        <p:spPr/>
        <p:txBody>
          <a:bodyPr/>
          <a:lstStyle/>
          <a:p>
            <a:pPr eaLnBrk="1" hangingPunct="1">
              <a:defRPr/>
            </a:pPr>
            <a:r>
              <a:rPr lang="en-US" altLang="en-US"/>
              <a:t>Akkadian Cunieform Script</a:t>
            </a:r>
          </a:p>
        </p:txBody>
      </p:sp>
      <p:sp>
        <p:nvSpPr>
          <p:cNvPr id="92163" name="Rectangle 3">
            <a:extLst>
              <a:ext uri="{FF2B5EF4-FFF2-40B4-BE49-F238E27FC236}">
                <a16:creationId xmlns:a16="http://schemas.microsoft.com/office/drawing/2014/main" id="{6AE2A24B-692E-4C65-8E51-A98D98B7087F}"/>
              </a:ext>
            </a:extLst>
          </p:cNvPr>
          <p:cNvSpPr>
            <a:spLocks noGrp="1" noChangeArrowheads="1"/>
          </p:cNvSpPr>
          <p:nvPr>
            <p:ph type="body" idx="1"/>
          </p:nvPr>
        </p:nvSpPr>
        <p:spPr/>
        <p:txBody>
          <a:bodyPr/>
          <a:lstStyle/>
          <a:p>
            <a:pPr eaLnBrk="1" hangingPunct="1">
              <a:defRPr/>
            </a:pPr>
            <a:r>
              <a:rPr lang="en-US" altLang="en-US"/>
              <a:t>Akkadian cuneiform is the script for the Tell el-Armana letters. </a:t>
            </a:r>
          </a:p>
          <a:p>
            <a:pPr eaLnBrk="1" hangingPunct="1">
              <a:defRPr/>
            </a:pPr>
            <a:r>
              <a:rPr lang="en-US" altLang="en-US"/>
              <a:t>It was a language and script used by Assyrians, neo-Babylonians and Persians.</a:t>
            </a:r>
          </a:p>
          <a:p>
            <a:pPr eaLnBrk="1" hangingPunct="1">
              <a:defRPr/>
            </a:pPr>
            <a:r>
              <a:rPr lang="en-US" altLang="en-US"/>
              <a:t> It declined in popularity during the Greek Empire and disappeared by 75 AD </a:t>
            </a:r>
          </a:p>
          <a:p>
            <a:pPr eaLnBrk="1" hangingPunct="1">
              <a:defRPr/>
            </a:pPr>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a:extLst>
              <a:ext uri="{FF2B5EF4-FFF2-40B4-BE49-F238E27FC236}">
                <a16:creationId xmlns:a16="http://schemas.microsoft.com/office/drawing/2014/main" id="{2A8E3211-CE36-4466-A24A-ADDC71649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335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a:extLst>
              <a:ext uri="{FF2B5EF4-FFF2-40B4-BE49-F238E27FC236}">
                <a16:creationId xmlns:a16="http://schemas.microsoft.com/office/drawing/2014/main" id="{3ECE2C2B-B85F-4401-AE6A-32B85D1F6932}"/>
              </a:ext>
            </a:extLst>
          </p:cNvPr>
          <p:cNvSpPr txBox="1">
            <a:spLocks noChangeArrowheads="1"/>
          </p:cNvSpPr>
          <p:nvPr/>
        </p:nvSpPr>
        <p:spPr bwMode="auto">
          <a:xfrm>
            <a:off x="4800600" y="685800"/>
            <a:ext cx="32004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t>TELL EL-ARMANA LETTERS</a:t>
            </a:r>
          </a:p>
          <a:p>
            <a:pPr algn="ctr">
              <a:spcBef>
                <a:spcPct val="50000"/>
              </a:spcBef>
              <a:buClrTx/>
              <a:buSzTx/>
              <a:buFontTx/>
              <a:buNone/>
            </a:pPr>
            <a:endParaRPr lang="en-US" altLang="en-US" sz="1800"/>
          </a:p>
          <a:p>
            <a:pPr algn="ctr">
              <a:spcBef>
                <a:spcPct val="50000"/>
              </a:spcBef>
              <a:buClrTx/>
              <a:buSzTx/>
              <a:buFontTx/>
              <a:buNone/>
            </a:pPr>
            <a:r>
              <a:rPr lang="en-US" altLang="en-US" sz="1800"/>
              <a:t>14</a:t>
            </a:r>
            <a:r>
              <a:rPr lang="en-US" altLang="en-US" sz="1800" baseline="30000"/>
              <a:t>th</a:t>
            </a:r>
            <a:r>
              <a:rPr lang="en-US" altLang="en-US" sz="1800"/>
              <a:t> CENTURY BC</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E396077-5CCA-4E4A-8064-23BC8F3B25F6}"/>
              </a:ext>
            </a:extLst>
          </p:cNvPr>
          <p:cNvSpPr>
            <a:spLocks noGrp="1" noChangeArrowheads="1"/>
          </p:cNvSpPr>
          <p:nvPr>
            <p:ph type="title"/>
          </p:nvPr>
        </p:nvSpPr>
        <p:spPr/>
        <p:txBody>
          <a:bodyPr/>
          <a:lstStyle/>
          <a:p>
            <a:pPr eaLnBrk="1" hangingPunct="1">
              <a:defRPr/>
            </a:pPr>
            <a:r>
              <a:rPr lang="en-US" altLang="en-US" sz="3800"/>
              <a:t>Babylonian Scribal Practices </a:t>
            </a:r>
            <a:br>
              <a:rPr lang="en-US" altLang="en-US" sz="3800"/>
            </a:br>
            <a:r>
              <a:rPr lang="en-US" altLang="en-US" sz="3800"/>
              <a:t>The Colophon</a:t>
            </a:r>
          </a:p>
        </p:txBody>
      </p:sp>
      <p:sp>
        <p:nvSpPr>
          <p:cNvPr id="96259" name="Rectangle 3">
            <a:extLst>
              <a:ext uri="{FF2B5EF4-FFF2-40B4-BE49-F238E27FC236}">
                <a16:creationId xmlns:a16="http://schemas.microsoft.com/office/drawing/2014/main" id="{D6F74E31-3296-4A47-878E-E9EDEDA023C7}"/>
              </a:ext>
            </a:extLst>
          </p:cNvPr>
          <p:cNvSpPr>
            <a:spLocks noGrp="1" noChangeArrowheads="1"/>
          </p:cNvSpPr>
          <p:nvPr>
            <p:ph type="body" idx="1"/>
          </p:nvPr>
        </p:nvSpPr>
        <p:spPr/>
        <p:txBody>
          <a:bodyPr/>
          <a:lstStyle/>
          <a:p>
            <a:pPr eaLnBrk="1" hangingPunct="1">
              <a:defRPr/>
            </a:pPr>
            <a:r>
              <a:rPr lang="en-US" altLang="en-US" sz="2800"/>
              <a:t>The </a:t>
            </a:r>
            <a:r>
              <a:rPr lang="en-US" altLang="en-US" sz="2800" b="1"/>
              <a:t>colophon</a:t>
            </a:r>
            <a:r>
              <a:rPr lang="en-US" altLang="en-US" sz="2800"/>
              <a:t>, a marginal notation at the beginning and end of cuneiform tablets, was a scribal tool in use by Babylonian scribes from 3,000 to 1 BC.</a:t>
            </a:r>
          </a:p>
          <a:p>
            <a:pPr eaLnBrk="1" hangingPunct="1">
              <a:defRPr/>
            </a:pPr>
            <a:r>
              <a:rPr lang="en-US" altLang="en-US" sz="2800"/>
              <a:t> It gave the name of the scribe and sometimes gave the name of scribe's colleague, senior, inspector or collator.</a:t>
            </a:r>
          </a:p>
          <a:p>
            <a:pPr eaLnBrk="1" hangingPunct="1">
              <a:defRPr/>
            </a:pPr>
            <a:r>
              <a:rPr lang="en-US" altLang="en-US" sz="2800"/>
              <a:t> It sometimes gave details of exemplar such as "copied from a tablet from Babylon."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a:extLst>
              <a:ext uri="{FF2B5EF4-FFF2-40B4-BE49-F238E27FC236}">
                <a16:creationId xmlns:a16="http://schemas.microsoft.com/office/drawing/2014/main" id="{E8765E9D-A8B0-4F22-815E-0F4C4B049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05800" cy="66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a:extLst>
              <a:ext uri="{FF2B5EF4-FFF2-40B4-BE49-F238E27FC236}">
                <a16:creationId xmlns:a16="http://schemas.microsoft.com/office/drawing/2014/main" id="{1241B914-6218-4C14-BCA2-910F2DBB00E6}"/>
              </a:ext>
            </a:extLst>
          </p:cNvPr>
          <p:cNvSpPr txBox="1">
            <a:spLocks noChangeArrowheads="1"/>
          </p:cNvSpPr>
          <p:nvPr/>
        </p:nvSpPr>
        <p:spPr bwMode="auto">
          <a:xfrm>
            <a:off x="838200" y="49530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chemeClr val="accent2"/>
                </a:solidFill>
              </a:rPr>
              <a:t>Colophon at end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C8E844F-489B-43DD-96FB-E35BACF0E849}"/>
              </a:ext>
            </a:extLst>
          </p:cNvPr>
          <p:cNvSpPr>
            <a:spLocks noGrp="1" noChangeArrowheads="1"/>
          </p:cNvSpPr>
          <p:nvPr>
            <p:ph type="title"/>
          </p:nvPr>
        </p:nvSpPr>
        <p:spPr/>
        <p:txBody>
          <a:bodyPr/>
          <a:lstStyle/>
          <a:p>
            <a:pPr eaLnBrk="1" hangingPunct="1">
              <a:defRPr/>
            </a:pPr>
            <a:r>
              <a:rPr lang="en-US" altLang="en-US"/>
              <a:t>The Colophon</a:t>
            </a:r>
          </a:p>
        </p:txBody>
      </p:sp>
      <p:sp>
        <p:nvSpPr>
          <p:cNvPr id="98307" name="Rectangle 3">
            <a:extLst>
              <a:ext uri="{FF2B5EF4-FFF2-40B4-BE49-F238E27FC236}">
                <a16:creationId xmlns:a16="http://schemas.microsoft.com/office/drawing/2014/main" id="{D7448F50-647D-4A80-B95A-E069E39651BF}"/>
              </a:ext>
            </a:extLst>
          </p:cNvPr>
          <p:cNvSpPr>
            <a:spLocks noGrp="1" noChangeArrowheads="1"/>
          </p:cNvSpPr>
          <p:nvPr>
            <p:ph type="body" idx="1"/>
          </p:nvPr>
        </p:nvSpPr>
        <p:spPr/>
        <p:txBody>
          <a:bodyPr/>
          <a:lstStyle/>
          <a:p>
            <a:pPr eaLnBrk="1" hangingPunct="1">
              <a:lnSpc>
                <a:spcPct val="90000"/>
              </a:lnSpc>
              <a:defRPr/>
            </a:pPr>
            <a:r>
              <a:rPr lang="en-US" altLang="en-US" sz="2800"/>
              <a:t>Contained notes about the total number of lines on the tablet. </a:t>
            </a:r>
          </a:p>
          <a:p>
            <a:pPr eaLnBrk="1" hangingPunct="1">
              <a:lnSpc>
                <a:spcPct val="90000"/>
              </a:lnSpc>
              <a:defRPr/>
            </a:pPr>
            <a:r>
              <a:rPr lang="en-US" altLang="en-US" sz="2800"/>
              <a:t>If the scribe was preparing a long text, every 10th line is marked and subtotals entered at the base of each cuneiform column. </a:t>
            </a:r>
          </a:p>
          <a:p>
            <a:pPr eaLnBrk="1" hangingPunct="1">
              <a:lnSpc>
                <a:spcPct val="90000"/>
              </a:lnSpc>
              <a:defRPr/>
            </a:pPr>
            <a:r>
              <a:rPr lang="en-US" altLang="en-US" sz="2800"/>
              <a:t>A check was made after the tablets were copied. Sometimes  corrections were made in the text, and if a line was found to have been omitted, it was written on the edge of the tablet with a horizontal line marking it's correct position in the text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2DBFBF5-6E03-4F84-ACF2-FE657242A28B}"/>
              </a:ext>
            </a:extLst>
          </p:cNvPr>
          <p:cNvSpPr>
            <a:spLocks noGrp="1" noChangeArrowheads="1"/>
          </p:cNvSpPr>
          <p:nvPr>
            <p:ph type="title"/>
          </p:nvPr>
        </p:nvSpPr>
        <p:spPr/>
        <p:txBody>
          <a:bodyPr/>
          <a:lstStyle/>
          <a:p>
            <a:pPr eaLnBrk="1" hangingPunct="1">
              <a:defRPr/>
            </a:pPr>
            <a:r>
              <a:rPr lang="en-US" altLang="en-US"/>
              <a:t>The Colophon</a:t>
            </a:r>
          </a:p>
        </p:txBody>
      </p:sp>
      <p:sp>
        <p:nvSpPr>
          <p:cNvPr id="99331" name="Rectangle 3">
            <a:extLst>
              <a:ext uri="{FF2B5EF4-FFF2-40B4-BE49-F238E27FC236}">
                <a16:creationId xmlns:a16="http://schemas.microsoft.com/office/drawing/2014/main" id="{8E2D5534-08AD-4824-A8C0-43AD5F993833}"/>
              </a:ext>
            </a:extLst>
          </p:cNvPr>
          <p:cNvSpPr>
            <a:spLocks noGrp="1" noChangeArrowheads="1"/>
          </p:cNvSpPr>
          <p:nvPr>
            <p:ph type="body" idx="1"/>
          </p:nvPr>
        </p:nvSpPr>
        <p:spPr/>
        <p:txBody>
          <a:bodyPr/>
          <a:lstStyle/>
          <a:p>
            <a:pPr eaLnBrk="1" hangingPunct="1">
              <a:defRPr/>
            </a:pPr>
            <a:r>
              <a:rPr lang="en-US" altLang="en-US"/>
              <a:t>Insured accuracy of copying</a:t>
            </a:r>
          </a:p>
          <a:p>
            <a:pPr eaLnBrk="1" hangingPunct="1">
              <a:defRPr/>
            </a:pP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8EF11CE-3292-44B5-ADD3-263D7BCAB8A8}"/>
              </a:ext>
            </a:extLst>
          </p:cNvPr>
          <p:cNvSpPr>
            <a:spLocks noGrp="1" noChangeArrowheads="1"/>
          </p:cNvSpPr>
          <p:nvPr>
            <p:ph type="title"/>
          </p:nvPr>
        </p:nvSpPr>
        <p:spPr/>
        <p:txBody>
          <a:bodyPr/>
          <a:lstStyle/>
          <a:p>
            <a:pPr eaLnBrk="1" hangingPunct="1">
              <a:defRPr/>
            </a:pPr>
            <a:r>
              <a:rPr lang="en-US" altLang="en-US" sz="3800"/>
              <a:t>Replacement of counting objects by counting signs</a:t>
            </a:r>
          </a:p>
        </p:txBody>
      </p:sp>
      <p:sp>
        <p:nvSpPr>
          <p:cNvPr id="13315" name="Rectangle 3">
            <a:extLst>
              <a:ext uri="{FF2B5EF4-FFF2-40B4-BE49-F238E27FC236}">
                <a16:creationId xmlns:a16="http://schemas.microsoft.com/office/drawing/2014/main" id="{AA74B624-97DC-4782-9D59-23548122F727}"/>
              </a:ext>
            </a:extLst>
          </p:cNvPr>
          <p:cNvSpPr>
            <a:spLocks noGrp="1" noChangeArrowheads="1"/>
          </p:cNvSpPr>
          <p:nvPr>
            <p:ph type="body" idx="1"/>
          </p:nvPr>
        </p:nvSpPr>
        <p:spPr/>
        <p:txBody>
          <a:bodyPr/>
          <a:lstStyle/>
          <a:p>
            <a:pPr eaLnBrk="1" hangingPunct="1">
              <a:defRPr/>
            </a:pPr>
            <a:r>
              <a:rPr lang="en-US" altLang="en-US"/>
              <a:t>counting objects were replaced with counting symbols.</a:t>
            </a:r>
          </a:p>
          <a:p>
            <a:pPr eaLnBrk="1" hangingPunct="1">
              <a:defRPr/>
            </a:pPr>
            <a:r>
              <a:rPr lang="en-US" altLang="en-US"/>
              <a:t> Miniature replicas of cargo in the clay balls were replaced by pictographs of the cargo. </a:t>
            </a:r>
          </a:p>
          <a:p>
            <a:pPr eaLnBrk="1" hangingPunct="1">
              <a:defRPr/>
            </a:pPr>
            <a:r>
              <a:rPr lang="en-US" altLang="en-US"/>
              <a:t>Pictographs were the earliest form of writing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0BD7A6E-49C7-4FDC-8D84-E383068C4D03}"/>
              </a:ext>
            </a:extLst>
          </p:cNvPr>
          <p:cNvSpPr>
            <a:spLocks noGrp="1" noChangeArrowheads="1"/>
          </p:cNvSpPr>
          <p:nvPr>
            <p:ph type="title"/>
          </p:nvPr>
        </p:nvSpPr>
        <p:spPr/>
        <p:txBody>
          <a:bodyPr/>
          <a:lstStyle/>
          <a:p>
            <a:pPr eaLnBrk="1" hangingPunct="1">
              <a:defRPr/>
            </a:pPr>
            <a:r>
              <a:rPr lang="en-US" altLang="en-US"/>
              <a:t>Copying Accuracy</a:t>
            </a:r>
          </a:p>
        </p:txBody>
      </p:sp>
      <p:sp>
        <p:nvSpPr>
          <p:cNvPr id="100355" name="Rectangle 3">
            <a:extLst>
              <a:ext uri="{FF2B5EF4-FFF2-40B4-BE49-F238E27FC236}">
                <a16:creationId xmlns:a16="http://schemas.microsoft.com/office/drawing/2014/main" id="{B5D8A227-EB4F-4745-8502-357D99295449}"/>
              </a:ext>
            </a:extLst>
          </p:cNvPr>
          <p:cNvSpPr>
            <a:spLocks noGrp="1" noChangeArrowheads="1"/>
          </p:cNvSpPr>
          <p:nvPr>
            <p:ph type="body" idx="1"/>
          </p:nvPr>
        </p:nvSpPr>
        <p:spPr/>
        <p:txBody>
          <a:bodyPr/>
          <a:lstStyle/>
          <a:p>
            <a:pPr eaLnBrk="1" hangingPunct="1">
              <a:lnSpc>
                <a:spcPct val="90000"/>
              </a:lnSpc>
              <a:defRPr/>
            </a:pPr>
            <a:r>
              <a:rPr lang="en-US" altLang="en-US"/>
              <a:t>A Sumerian hymn of praise is nearly identical to its Old Babylonian version. This is so despite age difference of 7 or 8 centuries.</a:t>
            </a:r>
          </a:p>
          <a:p>
            <a:pPr eaLnBrk="1" hangingPunct="1">
              <a:lnSpc>
                <a:spcPct val="90000"/>
              </a:lnSpc>
              <a:defRPr/>
            </a:pPr>
            <a:r>
              <a:rPr lang="en-US" altLang="en-US"/>
              <a:t>Hammurabi Law Code as depicted in early 2nd millennium (Hammurabi) and 1st millennium (Nebuchadnezzar) versions are nearly same, except for spelling modernizations.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D257FB1-901A-4981-A93B-A4D3D74778A7}"/>
              </a:ext>
            </a:extLst>
          </p:cNvPr>
          <p:cNvSpPr>
            <a:spLocks noGrp="1" noChangeArrowheads="1"/>
          </p:cNvSpPr>
          <p:nvPr>
            <p:ph type="title"/>
          </p:nvPr>
        </p:nvSpPr>
        <p:spPr/>
        <p:txBody>
          <a:bodyPr/>
          <a:lstStyle/>
          <a:p>
            <a:pPr eaLnBrk="1" hangingPunct="1">
              <a:defRPr/>
            </a:pPr>
            <a:r>
              <a:rPr lang="en-US" altLang="en-US"/>
              <a:t>Copying Accuracy</a:t>
            </a:r>
          </a:p>
        </p:txBody>
      </p:sp>
      <p:sp>
        <p:nvSpPr>
          <p:cNvPr id="101379" name="Rectangle 3">
            <a:extLst>
              <a:ext uri="{FF2B5EF4-FFF2-40B4-BE49-F238E27FC236}">
                <a16:creationId xmlns:a16="http://schemas.microsoft.com/office/drawing/2014/main" id="{EFECE668-4FFB-49EB-89A9-5278004A6CD7}"/>
              </a:ext>
            </a:extLst>
          </p:cNvPr>
          <p:cNvSpPr>
            <a:spLocks noGrp="1" noChangeArrowheads="1"/>
          </p:cNvSpPr>
          <p:nvPr>
            <p:ph type="body" idx="1"/>
          </p:nvPr>
        </p:nvSpPr>
        <p:spPr/>
        <p:txBody>
          <a:bodyPr/>
          <a:lstStyle/>
          <a:p>
            <a:pPr eaLnBrk="1" hangingPunct="1">
              <a:defRPr/>
            </a:pPr>
            <a:r>
              <a:rPr lang="en-US" altLang="en-US"/>
              <a:t>The poem "Return of Ninurta to Nippur" is known from 54 different Old and Middle Babylonian, Middle Assyrian, Neo-Assyrian and Neo-Babylonian texts. These collectively show only 64 variants in 207 lines of manuscript. Of these only 12 variants have real alteration of meaning of the text.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a:extLst>
              <a:ext uri="{FF2B5EF4-FFF2-40B4-BE49-F238E27FC236}">
                <a16:creationId xmlns:a16="http://schemas.microsoft.com/office/drawing/2014/main" id="{08383629-FA71-4847-9198-8D0BC14E0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37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D35FB7F-4B13-45D8-BC88-08597A2A4D89}"/>
              </a:ext>
            </a:extLst>
          </p:cNvPr>
          <p:cNvSpPr>
            <a:spLocks noGrp="1" noChangeArrowheads="1"/>
          </p:cNvSpPr>
          <p:nvPr>
            <p:ph type="title"/>
          </p:nvPr>
        </p:nvSpPr>
        <p:spPr/>
        <p:txBody>
          <a:bodyPr/>
          <a:lstStyle/>
          <a:p>
            <a:pPr eaLnBrk="1" hangingPunct="1">
              <a:defRPr/>
            </a:pPr>
            <a:r>
              <a:rPr lang="en-US" altLang="en-US"/>
              <a:t>Hurrian Language</a:t>
            </a:r>
          </a:p>
        </p:txBody>
      </p:sp>
      <p:sp>
        <p:nvSpPr>
          <p:cNvPr id="103427" name="Rectangle 3">
            <a:extLst>
              <a:ext uri="{FF2B5EF4-FFF2-40B4-BE49-F238E27FC236}">
                <a16:creationId xmlns:a16="http://schemas.microsoft.com/office/drawing/2014/main" id="{B5E42798-83BD-44BF-99E3-E9EA65BD9D19}"/>
              </a:ext>
            </a:extLst>
          </p:cNvPr>
          <p:cNvSpPr>
            <a:spLocks noGrp="1" noChangeArrowheads="1"/>
          </p:cNvSpPr>
          <p:nvPr>
            <p:ph type="body" idx="1"/>
          </p:nvPr>
        </p:nvSpPr>
        <p:spPr/>
        <p:txBody>
          <a:bodyPr/>
          <a:lstStyle/>
          <a:p>
            <a:pPr eaLnBrk="1" hangingPunct="1">
              <a:defRPr/>
            </a:pPr>
            <a:r>
              <a:rPr lang="en-US" altLang="en-US"/>
              <a:t>The Hurrian language was discovered in some Tell el-Armana letters.</a:t>
            </a:r>
          </a:p>
          <a:p>
            <a:pPr eaLnBrk="1" hangingPunct="1">
              <a:defRPr/>
            </a:pPr>
            <a:r>
              <a:rPr lang="en-US" altLang="en-US"/>
              <a:t> It is also known from the Nuzi tablets (15th, 14th centuries BC). </a:t>
            </a:r>
          </a:p>
          <a:p>
            <a:pPr eaLnBrk="1" hangingPunct="1">
              <a:defRPr/>
            </a:pPr>
            <a:r>
              <a:rPr lang="en-US" altLang="en-US"/>
              <a:t>It is unrelated to Sumerian, Akkadian, or any Indo-European language. </a:t>
            </a:r>
          </a:p>
          <a:p>
            <a:pPr eaLnBrk="1" hangingPunct="1">
              <a:defRPr/>
            </a:pPr>
            <a:r>
              <a:rPr lang="en-US" altLang="en-US"/>
              <a:t>It may have some affinity to ancient Armenian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a:extLst>
              <a:ext uri="{FF2B5EF4-FFF2-40B4-BE49-F238E27FC236}">
                <a16:creationId xmlns:a16="http://schemas.microsoft.com/office/drawing/2014/main" id="{EBBFA948-969D-4FCF-A4BC-BB00D8B9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5">
            <a:extLst>
              <a:ext uri="{FF2B5EF4-FFF2-40B4-BE49-F238E27FC236}">
                <a16:creationId xmlns:a16="http://schemas.microsoft.com/office/drawing/2014/main" id="{1B218D22-8B7D-41E9-8969-14C5A58B66DC}"/>
              </a:ext>
            </a:extLst>
          </p:cNvPr>
          <p:cNvSpPr txBox="1">
            <a:spLocks noChangeArrowheads="1"/>
          </p:cNvSpPr>
          <p:nvPr/>
        </p:nvSpPr>
        <p:spPr bwMode="auto">
          <a:xfrm>
            <a:off x="304800" y="3810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t>TELL EL-AMARNA LETTERS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01FA8119-7F1F-4575-84C3-D6E1D6919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813"/>
            <a:ext cx="79248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a:extLst>
              <a:ext uri="{FF2B5EF4-FFF2-40B4-BE49-F238E27FC236}">
                <a16:creationId xmlns:a16="http://schemas.microsoft.com/office/drawing/2014/main" id="{D8559F6A-5009-4976-B00A-D093BBD4B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a:extLst>
              <a:ext uri="{FF2B5EF4-FFF2-40B4-BE49-F238E27FC236}">
                <a16:creationId xmlns:a16="http://schemas.microsoft.com/office/drawing/2014/main" id="{E35C5982-2EF1-4121-AC2C-CE15C3146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925"/>
            <a:ext cx="80772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905DE36-A7D8-4B24-80BE-031C6A0BCFC8}"/>
              </a:ext>
            </a:extLst>
          </p:cNvPr>
          <p:cNvSpPr>
            <a:spLocks noGrp="1" noChangeArrowheads="1"/>
          </p:cNvSpPr>
          <p:nvPr>
            <p:ph type="title"/>
          </p:nvPr>
        </p:nvSpPr>
        <p:spPr/>
        <p:txBody>
          <a:bodyPr/>
          <a:lstStyle/>
          <a:p>
            <a:pPr eaLnBrk="1" hangingPunct="1">
              <a:defRPr/>
            </a:pPr>
            <a:r>
              <a:rPr lang="en-US" altLang="en-US"/>
              <a:t>NEXT TIME</a:t>
            </a:r>
          </a:p>
        </p:txBody>
      </p:sp>
      <p:sp>
        <p:nvSpPr>
          <p:cNvPr id="204803" name="Rectangle 3">
            <a:extLst>
              <a:ext uri="{FF2B5EF4-FFF2-40B4-BE49-F238E27FC236}">
                <a16:creationId xmlns:a16="http://schemas.microsoft.com/office/drawing/2014/main" id="{4ACF8236-E174-4396-B8EB-909E4D26B71E}"/>
              </a:ext>
            </a:extLst>
          </p:cNvPr>
          <p:cNvSpPr>
            <a:spLocks noGrp="1" noChangeArrowheads="1"/>
          </p:cNvSpPr>
          <p:nvPr>
            <p:ph type="body" idx="1"/>
          </p:nvPr>
        </p:nvSpPr>
        <p:spPr/>
        <p:txBody>
          <a:bodyPr/>
          <a:lstStyle/>
          <a:p>
            <a:pPr eaLnBrk="1" hangingPunct="1">
              <a:defRPr/>
            </a:pPr>
            <a:r>
              <a:rPr lang="en-US" altLang="en-US"/>
              <a:t>Scripts of Egypt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B82DD4F-7DE8-4F97-B6E3-917CFFC28DF3}"/>
              </a:ext>
            </a:extLst>
          </p:cNvPr>
          <p:cNvSpPr>
            <a:spLocks noGrp="1" noChangeArrowheads="1"/>
          </p:cNvSpPr>
          <p:nvPr>
            <p:ph type="title"/>
          </p:nvPr>
        </p:nvSpPr>
        <p:spPr/>
        <p:txBody>
          <a:bodyPr/>
          <a:lstStyle/>
          <a:p>
            <a:pPr eaLnBrk="1" hangingPunct="1">
              <a:defRPr/>
            </a:pPr>
            <a:r>
              <a:rPr lang="en-US" altLang="en-US"/>
              <a:t>Egyptian Language</a:t>
            </a:r>
          </a:p>
        </p:txBody>
      </p:sp>
      <p:sp>
        <p:nvSpPr>
          <p:cNvPr id="15363" name="Rectangle 3">
            <a:extLst>
              <a:ext uri="{FF2B5EF4-FFF2-40B4-BE49-F238E27FC236}">
                <a16:creationId xmlns:a16="http://schemas.microsoft.com/office/drawing/2014/main" id="{34CABF19-3F54-48B1-9FD6-45BEA0017DBD}"/>
              </a:ext>
            </a:extLst>
          </p:cNvPr>
          <p:cNvSpPr>
            <a:spLocks noGrp="1" noChangeArrowheads="1"/>
          </p:cNvSpPr>
          <p:nvPr>
            <p:ph type="body" idx="1"/>
          </p:nvPr>
        </p:nvSpPr>
        <p:spPr/>
        <p:txBody>
          <a:bodyPr/>
          <a:lstStyle/>
          <a:p>
            <a:pPr eaLnBrk="1" hangingPunct="1">
              <a:defRPr/>
            </a:pPr>
            <a:r>
              <a:rPr lang="en-US" altLang="en-US"/>
              <a:t>Hieroglyphic scripts began to fade with Akenaton's (d.1358 BC) phonetic revolution (Late Egyptian, Hieratic Script)</a:t>
            </a:r>
          </a:p>
          <a:p>
            <a:pPr eaLnBrk="1" hangingPunct="1">
              <a:defRPr/>
            </a:pPr>
            <a:r>
              <a:rPr lang="en-US" altLang="en-US"/>
              <a:t>Simplification lead to Demotic script.</a:t>
            </a:r>
          </a:p>
          <a:p>
            <a:pPr eaLnBrk="1" hangingPunct="1">
              <a:defRPr/>
            </a:pPr>
            <a:r>
              <a:rPr lang="en-US" altLang="en-US"/>
              <a:t>When Egypt was ruled by Greeks, the Coptic script (Hellenistic Ptolmies) was adopted with a Greek style alphabet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41DDE7B7-D01E-4095-9F74-64A321FF0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1482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a:extLst>
              <a:ext uri="{FF2B5EF4-FFF2-40B4-BE49-F238E27FC236}">
                <a16:creationId xmlns:a16="http://schemas.microsoft.com/office/drawing/2014/main" id="{E66FFA71-CB70-4975-8A1B-C9B2BB294509}"/>
              </a:ext>
            </a:extLst>
          </p:cNvPr>
          <p:cNvSpPr txBox="1">
            <a:spLocks noChangeArrowheads="1"/>
          </p:cNvSpPr>
          <p:nvPr/>
        </p:nvSpPr>
        <p:spPr bwMode="auto">
          <a:xfrm>
            <a:off x="6172200" y="914400"/>
            <a:ext cx="213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000"/>
              <a:t>SUMARIAN PICTOGRAPH, 3000 BC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2F3EF26B-66C2-4F13-9BD3-0C007548C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12B2DF63-445F-4733-8D0D-FA1CAAFAA40D}"/>
              </a:ext>
            </a:extLst>
          </p:cNvPr>
          <p:cNvSpPr txBox="1">
            <a:spLocks noChangeArrowheads="1"/>
          </p:cNvSpPr>
          <p:nvPr/>
        </p:nvSpPr>
        <p:spPr bwMode="auto">
          <a:xfrm>
            <a:off x="1050925" y="414338"/>
            <a:ext cx="7377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0"/>
              </a:spcBef>
              <a:buClrTx/>
              <a:buSzTx/>
              <a:buFontTx/>
              <a:buNone/>
            </a:pPr>
            <a:r>
              <a:rPr lang="en-US" altLang="en-US" sz="2400">
                <a:solidFill>
                  <a:srgbClr val="FFFFFF"/>
                </a:solidFill>
              </a:rPr>
              <a:t>Hieratic Script and the Hieroglyphs they evolved from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9938840E-ED99-473D-BCD8-D97738BBA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4325"/>
            <a:ext cx="9144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2126E957-E2A5-46BB-9195-AAFD53CAF9E7}"/>
              </a:ext>
            </a:extLst>
          </p:cNvPr>
          <p:cNvSpPr txBox="1">
            <a:spLocks noChangeArrowheads="1"/>
          </p:cNvSpPr>
          <p:nvPr/>
        </p:nvSpPr>
        <p:spPr bwMode="auto">
          <a:xfrm>
            <a:off x="1295400" y="381000"/>
            <a:ext cx="4038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800">
                <a:solidFill>
                  <a:srgbClr val="FFFFFF"/>
                </a:solidFill>
              </a:rPr>
              <a:t>HIERATIC SCRIPT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E90070D5-97D4-42B9-9DB3-DC01ABA30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23875"/>
            <a:ext cx="80010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a:extLst>
              <a:ext uri="{FF2B5EF4-FFF2-40B4-BE49-F238E27FC236}">
                <a16:creationId xmlns:a16="http://schemas.microsoft.com/office/drawing/2014/main" id="{AD9677D0-745A-484F-B81A-FCAA2460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4582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5">
            <a:extLst>
              <a:ext uri="{FF2B5EF4-FFF2-40B4-BE49-F238E27FC236}">
                <a16:creationId xmlns:a16="http://schemas.microsoft.com/office/drawing/2014/main" id="{7EF18B84-F158-4BED-AD89-2906940CE678}"/>
              </a:ext>
            </a:extLst>
          </p:cNvPr>
          <p:cNvSpPr txBox="1">
            <a:spLocks noChangeArrowheads="1"/>
          </p:cNvSpPr>
          <p:nvPr/>
        </p:nvSpPr>
        <p:spPr bwMode="auto">
          <a:xfrm>
            <a:off x="5410200" y="64912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000000"/>
                </a:solidFill>
              </a:rPr>
              <a:t>DEMOTIC SCRIPT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BC2C95F-174F-430F-AA37-1261370F445E}"/>
              </a:ext>
            </a:extLst>
          </p:cNvPr>
          <p:cNvSpPr>
            <a:spLocks noGrp="1" noChangeArrowheads="1"/>
          </p:cNvSpPr>
          <p:nvPr>
            <p:ph type="title"/>
          </p:nvPr>
        </p:nvSpPr>
        <p:spPr/>
        <p:txBody>
          <a:bodyPr/>
          <a:lstStyle/>
          <a:p>
            <a:pPr eaLnBrk="1" hangingPunct="1">
              <a:defRPr/>
            </a:pPr>
            <a:r>
              <a:rPr lang="en-US" altLang="en-US"/>
              <a:t>Demotic Script</a:t>
            </a:r>
          </a:p>
        </p:txBody>
      </p:sp>
      <p:sp>
        <p:nvSpPr>
          <p:cNvPr id="19459" name="Rectangle 3">
            <a:extLst>
              <a:ext uri="{FF2B5EF4-FFF2-40B4-BE49-F238E27FC236}">
                <a16:creationId xmlns:a16="http://schemas.microsoft.com/office/drawing/2014/main" id="{D6FD2D5A-95A7-48BC-B23D-893DD22FEB04}"/>
              </a:ext>
            </a:extLst>
          </p:cNvPr>
          <p:cNvSpPr>
            <a:spLocks noGrp="1" noChangeArrowheads="1"/>
          </p:cNvSpPr>
          <p:nvPr>
            <p:ph type="body" idx="1"/>
          </p:nvPr>
        </p:nvSpPr>
        <p:spPr/>
        <p:txBody>
          <a:bodyPr/>
          <a:lstStyle/>
          <a:p>
            <a:pPr eaLnBrk="1" hangingPunct="1">
              <a:lnSpc>
                <a:spcPct val="90000"/>
              </a:lnSpc>
              <a:defRPr/>
            </a:pPr>
            <a:r>
              <a:rPr lang="en-US" altLang="en-US"/>
              <a:t>pre-700 BC</a:t>
            </a:r>
          </a:p>
          <a:p>
            <a:pPr eaLnBrk="1" hangingPunct="1">
              <a:lnSpc>
                <a:spcPct val="90000"/>
              </a:lnSpc>
              <a:defRPr/>
            </a:pPr>
            <a:r>
              <a:rPr lang="en-US" altLang="en-US"/>
              <a:t>The Egyptian script used by Greek and Roman empires. </a:t>
            </a:r>
          </a:p>
          <a:p>
            <a:pPr eaLnBrk="1" hangingPunct="1">
              <a:lnSpc>
                <a:spcPct val="90000"/>
              </a:lnSpc>
              <a:defRPr/>
            </a:pPr>
            <a:r>
              <a:rPr lang="en-US" altLang="en-US"/>
              <a:t>They were used for commerce and government records. </a:t>
            </a:r>
          </a:p>
          <a:p>
            <a:pPr eaLnBrk="1" hangingPunct="1">
              <a:lnSpc>
                <a:spcPct val="90000"/>
              </a:lnSpc>
              <a:defRPr/>
            </a:pPr>
            <a:r>
              <a:rPr lang="en-US" altLang="en-US"/>
              <a:t>Writing mediums for this script were papyrus, wood and pottery. </a:t>
            </a:r>
          </a:p>
          <a:p>
            <a:pPr eaLnBrk="1" hangingPunct="1">
              <a:lnSpc>
                <a:spcPct val="90000"/>
              </a:lnSpc>
              <a:defRPr/>
            </a:pPr>
            <a:r>
              <a:rPr lang="en-US" altLang="en-US"/>
              <a:t>The last known Demotic inscription, from 476 AD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0A351A9-1DFA-4915-BAA2-55F1B7C81362}"/>
              </a:ext>
            </a:extLst>
          </p:cNvPr>
          <p:cNvSpPr>
            <a:spLocks noGrp="1" noChangeArrowheads="1"/>
          </p:cNvSpPr>
          <p:nvPr>
            <p:ph type="title"/>
          </p:nvPr>
        </p:nvSpPr>
        <p:spPr/>
        <p:txBody>
          <a:bodyPr/>
          <a:lstStyle/>
          <a:p>
            <a:pPr eaLnBrk="1" hangingPunct="1">
              <a:defRPr/>
            </a:pPr>
            <a:r>
              <a:rPr lang="en-US" altLang="en-US" b="1" i="1"/>
              <a:t>SCRIPTS OF THE LEVANT </a:t>
            </a:r>
          </a:p>
        </p:txBody>
      </p:sp>
      <p:sp>
        <p:nvSpPr>
          <p:cNvPr id="20483" name="Rectangle 3">
            <a:extLst>
              <a:ext uri="{FF2B5EF4-FFF2-40B4-BE49-F238E27FC236}">
                <a16:creationId xmlns:a16="http://schemas.microsoft.com/office/drawing/2014/main" id="{AA4BE0D6-703E-4AEA-98FE-86DFAB253E1D}"/>
              </a:ext>
            </a:extLst>
          </p:cNvPr>
          <p:cNvSpPr>
            <a:spLocks noGrp="1" noChangeArrowheads="1"/>
          </p:cNvSpPr>
          <p:nvPr>
            <p:ph type="body" idx="1"/>
          </p:nvPr>
        </p:nvSpPr>
        <p:spPr/>
        <p:txBody>
          <a:bodyPr/>
          <a:lstStyle/>
          <a:p>
            <a:pPr eaLnBrk="1" hangingPunct="1">
              <a:defRPr/>
            </a:pPr>
            <a:r>
              <a:rPr lang="en-US" altLang="en-US" sz="2800"/>
              <a:t>Aramaic Language </a:t>
            </a:r>
          </a:p>
          <a:p>
            <a:pPr eaLnBrk="1" hangingPunct="1">
              <a:defRPr/>
            </a:pPr>
            <a:r>
              <a:rPr lang="en-US" altLang="en-US" sz="2800"/>
              <a:t>Aramaic Alphabetic Script </a:t>
            </a:r>
          </a:p>
          <a:p>
            <a:pPr eaLnBrk="1" hangingPunct="1">
              <a:defRPr/>
            </a:pPr>
            <a:r>
              <a:rPr lang="en-US" altLang="en-US" sz="2800"/>
              <a:t>Canaanite Language </a:t>
            </a:r>
          </a:p>
          <a:p>
            <a:pPr eaLnBrk="1" hangingPunct="1">
              <a:defRPr/>
            </a:pPr>
            <a:r>
              <a:rPr lang="en-US" altLang="en-US" sz="2800"/>
              <a:t>Proto-Sinaitic (Canaanite) Alphabetic Script </a:t>
            </a:r>
          </a:p>
          <a:p>
            <a:pPr eaLnBrk="1" hangingPunct="1">
              <a:defRPr/>
            </a:pPr>
            <a:r>
              <a:rPr lang="en-US" altLang="en-US" sz="2800"/>
              <a:t>Early Canaanite script </a:t>
            </a:r>
          </a:p>
          <a:p>
            <a:pPr eaLnBrk="1" hangingPunct="1">
              <a:defRPr/>
            </a:pPr>
            <a:r>
              <a:rPr lang="en-US" altLang="en-US" sz="2800"/>
              <a:t>Canaanite and North Semitic Alphabetic Script </a:t>
            </a:r>
          </a:p>
          <a:p>
            <a:pPr eaLnBrk="1" hangingPunct="1">
              <a:defRPr/>
            </a:pPr>
            <a:endParaRPr lang="en-US" altLang="en-US" sz="2800"/>
          </a:p>
          <a:p>
            <a:pPr eaLnBrk="1" hangingPunct="1">
              <a:buFont typeface="Wingdings" panose="05000000000000000000" pitchFamily="2" charset="2"/>
              <a:buNone/>
              <a:defRPr/>
            </a:pPr>
            <a:endParaRPr lang="en-US"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7D453DCE-11AD-42D5-9510-387EE31DA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4616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a:extLst>
              <a:ext uri="{FF2B5EF4-FFF2-40B4-BE49-F238E27FC236}">
                <a16:creationId xmlns:a16="http://schemas.microsoft.com/office/drawing/2014/main" id="{BE274185-50C6-4D55-B1D7-588A845DA20A}"/>
              </a:ext>
            </a:extLst>
          </p:cNvPr>
          <p:cNvSpPr txBox="1">
            <a:spLocks noChangeArrowheads="1"/>
          </p:cNvSpPr>
          <p:nvPr/>
        </p:nvSpPr>
        <p:spPr bwMode="auto">
          <a:xfrm>
            <a:off x="5638800" y="7620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2400">
                <a:solidFill>
                  <a:srgbClr val="FFFFFF"/>
                </a:solidFill>
              </a:rPr>
              <a:t>Aramaic Treaty with inserted line 750 BC</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BF27860-DC9C-49FF-BDAE-807D04FDD9DE}"/>
              </a:ext>
            </a:extLst>
          </p:cNvPr>
          <p:cNvSpPr>
            <a:spLocks noGrp="1" noChangeArrowheads="1"/>
          </p:cNvSpPr>
          <p:nvPr>
            <p:ph type="title"/>
          </p:nvPr>
        </p:nvSpPr>
        <p:spPr/>
        <p:txBody>
          <a:bodyPr/>
          <a:lstStyle/>
          <a:p>
            <a:pPr eaLnBrk="1" hangingPunct="1">
              <a:defRPr/>
            </a:pPr>
            <a:r>
              <a:rPr lang="en-US" altLang="en-US"/>
              <a:t>Aramaic</a:t>
            </a:r>
          </a:p>
        </p:txBody>
      </p:sp>
      <p:sp>
        <p:nvSpPr>
          <p:cNvPr id="22531" name="Rectangle 3">
            <a:extLst>
              <a:ext uri="{FF2B5EF4-FFF2-40B4-BE49-F238E27FC236}">
                <a16:creationId xmlns:a16="http://schemas.microsoft.com/office/drawing/2014/main" id="{61C47D2E-75A2-4DDF-BF52-7D2CF139BAB1}"/>
              </a:ext>
            </a:extLst>
          </p:cNvPr>
          <p:cNvSpPr>
            <a:spLocks noGrp="1" noChangeArrowheads="1"/>
          </p:cNvSpPr>
          <p:nvPr>
            <p:ph type="body" idx="1"/>
          </p:nvPr>
        </p:nvSpPr>
        <p:spPr/>
        <p:txBody>
          <a:bodyPr/>
          <a:lstStyle/>
          <a:p>
            <a:pPr eaLnBrk="1" hangingPunct="1">
              <a:lnSpc>
                <a:spcPct val="90000"/>
              </a:lnSpc>
              <a:defRPr/>
            </a:pPr>
            <a:r>
              <a:rPr lang="en-US" altLang="en-US" sz="2800"/>
              <a:t>Aramaic inscriptions appear at 1000 BC. </a:t>
            </a:r>
          </a:p>
          <a:p>
            <a:pPr eaLnBrk="1" hangingPunct="1">
              <a:lnSpc>
                <a:spcPct val="90000"/>
              </a:lnSpc>
              <a:defRPr/>
            </a:pPr>
            <a:r>
              <a:rPr lang="en-US" altLang="en-US" sz="2800"/>
              <a:t>This language had several variations.</a:t>
            </a:r>
          </a:p>
          <a:p>
            <a:pPr eaLnBrk="1" hangingPunct="1">
              <a:lnSpc>
                <a:spcPct val="90000"/>
              </a:lnSpc>
              <a:defRPr/>
            </a:pPr>
            <a:r>
              <a:rPr lang="en-US" altLang="en-US" sz="2800"/>
              <a:t>Old Aramaic :North Syrian inscriptions (10th-8th centuries BC).  </a:t>
            </a:r>
          </a:p>
          <a:p>
            <a:pPr eaLnBrk="1" hangingPunct="1">
              <a:lnSpc>
                <a:spcPct val="90000"/>
              </a:lnSpc>
              <a:defRPr/>
            </a:pPr>
            <a:r>
              <a:rPr lang="en-US" altLang="en-US" sz="2800"/>
              <a:t>Aramaic is found in official Assyrian tablets from the 8th and 7th centuries. </a:t>
            </a:r>
          </a:p>
          <a:p>
            <a:pPr eaLnBrk="1" hangingPunct="1">
              <a:lnSpc>
                <a:spcPct val="90000"/>
              </a:lnSpc>
              <a:defRPr/>
            </a:pPr>
            <a:r>
              <a:rPr lang="en-US" altLang="en-US" sz="2800"/>
              <a:t>Aramaic is found in Neo-Babylonian (Persian) tablets of 605-538 BC.  </a:t>
            </a:r>
          </a:p>
          <a:p>
            <a:pPr eaLnBrk="1" hangingPunct="1">
              <a:lnSpc>
                <a:spcPct val="90000"/>
              </a:lnSpc>
              <a:defRPr/>
            </a:pPr>
            <a:r>
              <a:rPr lang="en-US" altLang="en-US" sz="2800"/>
              <a:t>Levantine Aramaic is known from Syria and Palestine after 721 BC.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A62ABD8-7660-43F2-B81B-3B08D6F424B5}"/>
              </a:ext>
            </a:extLst>
          </p:cNvPr>
          <p:cNvSpPr>
            <a:spLocks noGrp="1" noChangeArrowheads="1"/>
          </p:cNvSpPr>
          <p:nvPr>
            <p:ph type="title"/>
          </p:nvPr>
        </p:nvSpPr>
        <p:spPr/>
        <p:txBody>
          <a:bodyPr/>
          <a:lstStyle/>
          <a:p>
            <a:pPr eaLnBrk="1" hangingPunct="1">
              <a:defRPr/>
            </a:pPr>
            <a:r>
              <a:rPr lang="en-US" altLang="en-US"/>
              <a:t>Aramaic</a:t>
            </a:r>
          </a:p>
        </p:txBody>
      </p:sp>
      <p:sp>
        <p:nvSpPr>
          <p:cNvPr id="23555" name="Rectangle 3">
            <a:extLst>
              <a:ext uri="{FF2B5EF4-FFF2-40B4-BE49-F238E27FC236}">
                <a16:creationId xmlns:a16="http://schemas.microsoft.com/office/drawing/2014/main" id="{E3046C13-FF9E-494D-A50A-96094ADF73DE}"/>
              </a:ext>
            </a:extLst>
          </p:cNvPr>
          <p:cNvSpPr>
            <a:spLocks noGrp="1" noChangeArrowheads="1"/>
          </p:cNvSpPr>
          <p:nvPr>
            <p:ph type="body" idx="1"/>
          </p:nvPr>
        </p:nvSpPr>
        <p:spPr/>
        <p:txBody>
          <a:bodyPr/>
          <a:lstStyle/>
          <a:p>
            <a:pPr eaLnBrk="1" hangingPunct="1">
              <a:defRPr/>
            </a:pPr>
            <a:r>
              <a:rPr lang="en-US" altLang="en-US" sz="2800"/>
              <a:t>Aramaic replaced Akkadian as the </a:t>
            </a:r>
            <a:r>
              <a:rPr lang="en-US" altLang="en-US" sz="2800" i="1"/>
              <a:t>lingua franca</a:t>
            </a:r>
            <a:r>
              <a:rPr lang="en-US" altLang="en-US" sz="2800"/>
              <a:t> of international diplomacy during Assyrian Empire. </a:t>
            </a:r>
          </a:p>
          <a:p>
            <a:pPr eaLnBrk="1" hangingPunct="1">
              <a:defRPr/>
            </a:pPr>
            <a:r>
              <a:rPr lang="en-US" altLang="en-US" sz="2800"/>
              <a:t>It became the language of common people in the Mesopotamian valley so Hebrews adopted it while in exile there.  </a:t>
            </a:r>
          </a:p>
          <a:p>
            <a:pPr eaLnBrk="1" hangingPunct="1">
              <a:defRPr/>
            </a:pPr>
            <a:r>
              <a:rPr lang="en-US" altLang="en-US" sz="2800"/>
              <a:t>Palestinian Jewish Aramaic became the common language of the people from 420 BC to 100 AD following the return of the exiles from Babylon </a:t>
            </a:r>
          </a:p>
          <a:p>
            <a:pPr eaLnBrk="1" hangingPunct="1">
              <a:defRPr/>
            </a:pPr>
            <a:endParaRPr lang="en-US" altLang="en-US" sz="28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A093ED89-8087-453F-9453-13E72AE8B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1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a:extLst>
              <a:ext uri="{FF2B5EF4-FFF2-40B4-BE49-F238E27FC236}">
                <a16:creationId xmlns:a16="http://schemas.microsoft.com/office/drawing/2014/main" id="{C0AFFAD2-A666-4396-BE46-66A5D79FFD19}"/>
              </a:ext>
            </a:extLst>
          </p:cNvPr>
          <p:cNvSpPr txBox="1">
            <a:spLocks noChangeArrowheads="1"/>
          </p:cNvSpPr>
          <p:nvPr/>
        </p:nvSpPr>
        <p:spPr bwMode="auto">
          <a:xfrm>
            <a:off x="4724400" y="609600"/>
            <a:ext cx="3886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FFFFFF"/>
                </a:solidFill>
              </a:rPr>
              <a:t>TIGLATH-PILESER’S NAME IN ARAMAIC LETTERS, IN THIRD LINE, 750 BC</a:t>
            </a:r>
          </a:p>
        </p:txBody>
      </p:sp>
      <p:sp>
        <p:nvSpPr>
          <p:cNvPr id="95236" name="Text Box 4">
            <a:extLst>
              <a:ext uri="{FF2B5EF4-FFF2-40B4-BE49-F238E27FC236}">
                <a16:creationId xmlns:a16="http://schemas.microsoft.com/office/drawing/2014/main" id="{7702721A-6E4E-4000-8908-E2ACFD0C7B89}"/>
              </a:ext>
            </a:extLst>
          </p:cNvPr>
          <p:cNvSpPr txBox="1">
            <a:spLocks noChangeArrowheads="1"/>
          </p:cNvSpPr>
          <p:nvPr/>
        </p:nvSpPr>
        <p:spPr bwMode="auto">
          <a:xfrm>
            <a:off x="3352800" y="7620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1800">
                <a:solidFill>
                  <a:srgbClr val="000000"/>
                </a:solidFill>
              </a:rPr>
              <a:t>&lt;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BFC0734C-5D74-4D07-B1B2-D40753750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2296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a:extLst>
              <a:ext uri="{FF2B5EF4-FFF2-40B4-BE49-F238E27FC236}">
                <a16:creationId xmlns:a16="http://schemas.microsoft.com/office/drawing/2014/main" id="{81B2C9EB-9DBC-496C-8562-F1BF8E8A6497}"/>
              </a:ext>
            </a:extLst>
          </p:cNvPr>
          <p:cNvSpPr txBox="1">
            <a:spLocks noChangeArrowheads="1"/>
          </p:cNvSpPr>
          <p:nvPr/>
        </p:nvSpPr>
        <p:spPr bwMode="auto">
          <a:xfrm>
            <a:off x="838200" y="3962400"/>
            <a:ext cx="739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spcBef>
                <a:spcPct val="50000"/>
              </a:spcBef>
              <a:buClrTx/>
              <a:buSzTx/>
              <a:buFontTx/>
              <a:buNone/>
            </a:pPr>
            <a:r>
              <a:rPr lang="en-US" altLang="en-US" sz="2800"/>
              <a:t>'Holy Mackerel, Dig The Ass On That -----'</a:t>
            </a:r>
            <a:r>
              <a:rPr lang="en-US" altLang="en-US" sz="240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BBE967C-29F2-460E-ADE6-E0EA9A129F8C}"/>
              </a:ext>
            </a:extLst>
          </p:cNvPr>
          <p:cNvSpPr>
            <a:spLocks noGrp="1" noChangeArrowheads="1"/>
          </p:cNvSpPr>
          <p:nvPr>
            <p:ph type="title"/>
          </p:nvPr>
        </p:nvSpPr>
        <p:spPr/>
        <p:txBody>
          <a:bodyPr/>
          <a:lstStyle/>
          <a:p>
            <a:pPr eaLnBrk="1" hangingPunct="1">
              <a:defRPr/>
            </a:pPr>
            <a:r>
              <a:rPr lang="en-US" altLang="en-US" b="1"/>
              <a:t>Aramaic Alphabetic Script </a:t>
            </a:r>
          </a:p>
        </p:txBody>
      </p:sp>
      <p:sp>
        <p:nvSpPr>
          <p:cNvPr id="25603" name="Rectangle 3">
            <a:extLst>
              <a:ext uri="{FF2B5EF4-FFF2-40B4-BE49-F238E27FC236}">
                <a16:creationId xmlns:a16="http://schemas.microsoft.com/office/drawing/2014/main" id="{B3B57FB8-7E15-4ACE-A2B1-C42786E4BA42}"/>
              </a:ext>
            </a:extLst>
          </p:cNvPr>
          <p:cNvSpPr>
            <a:spLocks noGrp="1" noChangeArrowheads="1"/>
          </p:cNvSpPr>
          <p:nvPr>
            <p:ph type="body" idx="1"/>
          </p:nvPr>
        </p:nvSpPr>
        <p:spPr/>
        <p:txBody>
          <a:bodyPr/>
          <a:lstStyle/>
          <a:p>
            <a:pPr eaLnBrk="1" hangingPunct="1">
              <a:defRPr/>
            </a:pPr>
            <a:r>
              <a:rPr lang="en-US" altLang="en-US"/>
              <a:t>This script is the father of some eastern scripts (Phoenician was father of Western scripts). </a:t>
            </a:r>
          </a:p>
          <a:p>
            <a:pPr eaLnBrk="1" hangingPunct="1">
              <a:defRPr/>
            </a:pPr>
            <a:r>
              <a:rPr lang="en-US" altLang="en-US"/>
              <a:t>The Hebrews abandoned the Phoenician style of scripts and transliterated Old Testament scriptures into a derivative of Aramaic form of writing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74DCCC6F-32BA-443E-88DF-938791105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6934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77BDEF9-3BB0-4292-9EBE-2EE49E868076}"/>
              </a:ext>
            </a:extLst>
          </p:cNvPr>
          <p:cNvSpPr>
            <a:spLocks noGrp="1" noChangeArrowheads="1"/>
          </p:cNvSpPr>
          <p:nvPr>
            <p:ph type="title"/>
          </p:nvPr>
        </p:nvSpPr>
        <p:spPr/>
        <p:txBody>
          <a:bodyPr/>
          <a:lstStyle/>
          <a:p>
            <a:pPr eaLnBrk="1" hangingPunct="1">
              <a:defRPr/>
            </a:pPr>
            <a:r>
              <a:rPr lang="en-US" altLang="en-US"/>
              <a:t>Aramaic in the Old Testament</a:t>
            </a:r>
          </a:p>
        </p:txBody>
      </p:sp>
      <p:sp>
        <p:nvSpPr>
          <p:cNvPr id="27651" name="Rectangle 3">
            <a:extLst>
              <a:ext uri="{FF2B5EF4-FFF2-40B4-BE49-F238E27FC236}">
                <a16:creationId xmlns:a16="http://schemas.microsoft.com/office/drawing/2014/main" id="{7D2E4249-A649-4819-B8F9-DEB9E80A703A}"/>
              </a:ext>
            </a:extLst>
          </p:cNvPr>
          <p:cNvSpPr>
            <a:spLocks noGrp="1" noChangeArrowheads="1"/>
          </p:cNvSpPr>
          <p:nvPr>
            <p:ph type="body" idx="1"/>
          </p:nvPr>
        </p:nvSpPr>
        <p:spPr/>
        <p:txBody>
          <a:bodyPr/>
          <a:lstStyle/>
          <a:p>
            <a:pPr eaLnBrk="1" hangingPunct="1">
              <a:defRPr/>
            </a:pPr>
            <a:r>
              <a:rPr lang="en-US" altLang="en-US"/>
              <a:t>Genesis 31:47 (the only Aramaic phrase from the Pentateuch), Ezra 4:8-6:18; 7:12-26 and Daniel 2:4b-7:28 and Jeremiah 10:11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BFF5F8A-CCC6-469C-83DC-63EEAE1B67CA}"/>
              </a:ext>
            </a:extLst>
          </p:cNvPr>
          <p:cNvSpPr>
            <a:spLocks noGrp="1" noChangeArrowheads="1"/>
          </p:cNvSpPr>
          <p:nvPr>
            <p:ph type="title"/>
          </p:nvPr>
        </p:nvSpPr>
        <p:spPr/>
        <p:txBody>
          <a:bodyPr/>
          <a:lstStyle/>
          <a:p>
            <a:pPr eaLnBrk="1" hangingPunct="1">
              <a:defRPr/>
            </a:pPr>
            <a:r>
              <a:rPr lang="en-US" altLang="en-US"/>
              <a:t>Early Aramaic Script</a:t>
            </a:r>
          </a:p>
        </p:txBody>
      </p:sp>
      <p:sp>
        <p:nvSpPr>
          <p:cNvPr id="28675" name="Rectangle 3">
            <a:extLst>
              <a:ext uri="{FF2B5EF4-FFF2-40B4-BE49-F238E27FC236}">
                <a16:creationId xmlns:a16="http://schemas.microsoft.com/office/drawing/2014/main" id="{996C1377-129B-4DE1-91E7-39A9E1B18F23}"/>
              </a:ext>
            </a:extLst>
          </p:cNvPr>
          <p:cNvSpPr>
            <a:spLocks noGrp="1" noChangeArrowheads="1"/>
          </p:cNvSpPr>
          <p:nvPr>
            <p:ph type="body" idx="1"/>
          </p:nvPr>
        </p:nvSpPr>
        <p:spPr/>
        <p:txBody>
          <a:bodyPr/>
          <a:lstStyle/>
          <a:p>
            <a:pPr eaLnBrk="1" hangingPunct="1">
              <a:defRPr/>
            </a:pPr>
            <a:r>
              <a:rPr lang="en-US" altLang="en-US"/>
              <a:t>looked much like the paleo-Hebrew (which was borrowed from Phoenician) but which developed differently. </a:t>
            </a:r>
          </a:p>
          <a:p>
            <a:pPr eaLnBrk="1" hangingPunct="1">
              <a:defRPr/>
            </a:pPr>
            <a:endParaRPr lang="en-US"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13CA858-67DC-4674-A929-9E719F02A889}"/>
              </a:ext>
            </a:extLst>
          </p:cNvPr>
          <p:cNvSpPr>
            <a:spLocks noGrp="1" noChangeArrowheads="1"/>
          </p:cNvSpPr>
          <p:nvPr>
            <p:ph type="title"/>
          </p:nvPr>
        </p:nvSpPr>
        <p:spPr/>
        <p:txBody>
          <a:bodyPr/>
          <a:lstStyle/>
          <a:p>
            <a:pPr eaLnBrk="1" hangingPunct="1">
              <a:defRPr/>
            </a:pPr>
            <a:r>
              <a:rPr lang="en-US" altLang="en-US" b="1"/>
              <a:t>Canaanite Language </a:t>
            </a:r>
          </a:p>
        </p:txBody>
      </p:sp>
      <p:sp>
        <p:nvSpPr>
          <p:cNvPr id="29699" name="Rectangle 3">
            <a:extLst>
              <a:ext uri="{FF2B5EF4-FFF2-40B4-BE49-F238E27FC236}">
                <a16:creationId xmlns:a16="http://schemas.microsoft.com/office/drawing/2014/main" id="{F2C9F9C0-A092-4AF6-BB1F-58636B58F1E5}"/>
              </a:ext>
            </a:extLst>
          </p:cNvPr>
          <p:cNvSpPr>
            <a:spLocks noGrp="1" noChangeArrowheads="1"/>
          </p:cNvSpPr>
          <p:nvPr>
            <p:ph type="body" idx="1"/>
          </p:nvPr>
        </p:nvSpPr>
        <p:spPr>
          <a:xfrm>
            <a:off x="457200" y="1219200"/>
            <a:ext cx="8229600" cy="5638800"/>
          </a:xfrm>
        </p:spPr>
        <p:txBody>
          <a:bodyPr/>
          <a:lstStyle/>
          <a:p>
            <a:pPr eaLnBrk="1" hangingPunct="1">
              <a:lnSpc>
                <a:spcPct val="90000"/>
              </a:lnSpc>
              <a:defRPr/>
            </a:pPr>
            <a:r>
              <a:rPr lang="en-US" altLang="en-US"/>
              <a:t>Canaanite is a northwest branch of Semitic tongues. </a:t>
            </a:r>
          </a:p>
          <a:p>
            <a:pPr eaLnBrk="1" hangingPunct="1">
              <a:lnSpc>
                <a:spcPct val="90000"/>
              </a:lnSpc>
              <a:defRPr/>
            </a:pPr>
            <a:r>
              <a:rPr lang="en-US" altLang="en-US"/>
              <a:t>It was called "Phoenician" by Greeks. </a:t>
            </a:r>
          </a:p>
          <a:p>
            <a:pPr eaLnBrk="1" hangingPunct="1">
              <a:lnSpc>
                <a:spcPct val="90000"/>
              </a:lnSpc>
              <a:defRPr/>
            </a:pPr>
            <a:r>
              <a:rPr lang="en-US" altLang="en-US"/>
              <a:t>Examples are known from the Ugarit (Ras Shamrah) tablets (pre-1200 BC) at the northeastern tip of Mediterranean Sea. </a:t>
            </a:r>
          </a:p>
          <a:p>
            <a:pPr eaLnBrk="1" hangingPunct="1">
              <a:lnSpc>
                <a:spcPct val="90000"/>
              </a:lnSpc>
              <a:defRPr/>
            </a:pPr>
            <a:r>
              <a:rPr lang="en-US" altLang="en-US"/>
              <a:t>Canaanite employed vowels. </a:t>
            </a:r>
          </a:p>
          <a:p>
            <a:pPr eaLnBrk="1" hangingPunct="1">
              <a:lnSpc>
                <a:spcPct val="90000"/>
              </a:lnSpc>
              <a:defRPr/>
            </a:pPr>
            <a:r>
              <a:rPr lang="en-US" altLang="en-US"/>
              <a:t>The Canaanite language gives insight to the meaning of many Old Testament words and phrases, especially in Psalms and Wisdom literature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DDE6239-1910-4662-9F80-B9299A9666ED}"/>
              </a:ext>
            </a:extLst>
          </p:cNvPr>
          <p:cNvSpPr>
            <a:spLocks noGrp="1" noChangeArrowheads="1"/>
          </p:cNvSpPr>
          <p:nvPr>
            <p:ph type="title"/>
          </p:nvPr>
        </p:nvSpPr>
        <p:spPr/>
        <p:txBody>
          <a:bodyPr/>
          <a:lstStyle/>
          <a:p>
            <a:pPr eaLnBrk="1" hangingPunct="1">
              <a:defRPr/>
            </a:pPr>
            <a:r>
              <a:rPr lang="en-US" altLang="en-US" sz="3800" b="1"/>
              <a:t>Proto-Sinaitic (Canaanite) Alphabetic Script</a:t>
            </a:r>
            <a:r>
              <a:rPr lang="en-US" altLang="en-US" sz="3800"/>
              <a:t> </a:t>
            </a:r>
          </a:p>
        </p:txBody>
      </p:sp>
      <p:sp>
        <p:nvSpPr>
          <p:cNvPr id="30723" name="Rectangle 3">
            <a:extLst>
              <a:ext uri="{FF2B5EF4-FFF2-40B4-BE49-F238E27FC236}">
                <a16:creationId xmlns:a16="http://schemas.microsoft.com/office/drawing/2014/main" id="{5248C755-C56F-492B-875E-D675A53725B0}"/>
              </a:ext>
            </a:extLst>
          </p:cNvPr>
          <p:cNvSpPr>
            <a:spLocks noGrp="1" noChangeArrowheads="1"/>
          </p:cNvSpPr>
          <p:nvPr>
            <p:ph type="body" idx="1"/>
          </p:nvPr>
        </p:nvSpPr>
        <p:spPr/>
        <p:txBody>
          <a:bodyPr/>
          <a:lstStyle/>
          <a:p>
            <a:pPr eaLnBrk="1" hangingPunct="1">
              <a:lnSpc>
                <a:spcPct val="90000"/>
              </a:lnSpc>
              <a:defRPr/>
            </a:pPr>
            <a:r>
              <a:rPr lang="en-US" altLang="en-US"/>
              <a:t>This script is known from Serabit el-Kahdem in the southwest Sinai peninsula</a:t>
            </a:r>
          </a:p>
          <a:p>
            <a:pPr eaLnBrk="1" hangingPunct="1">
              <a:lnSpc>
                <a:spcPct val="90000"/>
              </a:lnSpc>
              <a:defRPr/>
            </a:pPr>
            <a:r>
              <a:rPr lang="en-US" altLang="en-US"/>
              <a:t>Dates to 1,500 BC (about time of the Exodus [early date]). </a:t>
            </a:r>
          </a:p>
          <a:p>
            <a:pPr eaLnBrk="1" hangingPunct="1">
              <a:lnSpc>
                <a:spcPct val="90000"/>
              </a:lnSpc>
              <a:defRPr/>
            </a:pPr>
            <a:r>
              <a:rPr lang="en-US" altLang="en-US"/>
              <a:t>The site is associated with a Turquoise mining operation.</a:t>
            </a:r>
          </a:p>
          <a:p>
            <a:pPr eaLnBrk="1" hangingPunct="1">
              <a:lnSpc>
                <a:spcPct val="90000"/>
              </a:lnSpc>
              <a:defRPr/>
            </a:pPr>
            <a:r>
              <a:rPr lang="en-US" altLang="en-US"/>
              <a:t>Inscriptions come from artifacts from a temple to the cow goddess Hathor (Baalat).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0CEDC291-40E5-4759-8DC7-34AD05C1A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30989C0-6F9B-46F4-A035-127DE7342F0D}"/>
              </a:ext>
            </a:extLst>
          </p:cNvPr>
          <p:cNvSpPr>
            <a:spLocks noGrp="1" noChangeArrowheads="1"/>
          </p:cNvSpPr>
          <p:nvPr>
            <p:ph type="title"/>
          </p:nvPr>
        </p:nvSpPr>
        <p:spPr/>
        <p:txBody>
          <a:bodyPr/>
          <a:lstStyle/>
          <a:p>
            <a:pPr eaLnBrk="1" hangingPunct="1">
              <a:defRPr/>
            </a:pPr>
            <a:r>
              <a:rPr lang="en-US" altLang="en-US"/>
              <a:t>Serabit el-Kahdem</a:t>
            </a:r>
          </a:p>
        </p:txBody>
      </p:sp>
      <p:sp>
        <p:nvSpPr>
          <p:cNvPr id="32771" name="Rectangle 3">
            <a:extLst>
              <a:ext uri="{FF2B5EF4-FFF2-40B4-BE49-F238E27FC236}">
                <a16:creationId xmlns:a16="http://schemas.microsoft.com/office/drawing/2014/main" id="{56E56CEF-FDF5-496A-9FBD-22919FEEA55D}"/>
              </a:ext>
            </a:extLst>
          </p:cNvPr>
          <p:cNvSpPr>
            <a:spLocks noGrp="1" noChangeArrowheads="1"/>
          </p:cNvSpPr>
          <p:nvPr>
            <p:ph type="body" idx="1"/>
          </p:nvPr>
        </p:nvSpPr>
        <p:spPr/>
        <p:txBody>
          <a:bodyPr/>
          <a:lstStyle/>
          <a:p>
            <a:pPr eaLnBrk="1" hangingPunct="1">
              <a:defRPr/>
            </a:pPr>
            <a:r>
              <a:rPr lang="en-US" altLang="en-US"/>
              <a:t>Semitic miners (who were slaves or supervised by Egyptians) borrowed hieroglyphic symbols and invented an alphabet. </a:t>
            </a:r>
          </a:p>
          <a:p>
            <a:pPr eaLnBrk="1" hangingPunct="1">
              <a:defRPr/>
            </a:pPr>
            <a:r>
              <a:rPr lang="en-US" altLang="en-US"/>
              <a:t>Another possibility is that this alphabet was an earlier invention of Semites in Canaan of which the Sinaitic script is a later variety </a:t>
            </a:r>
          </a:p>
          <a:p>
            <a:pPr eaLnBrk="1" hangingPunct="1">
              <a:defRPr/>
            </a:pPr>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AD8FC352-E468-4109-B906-BEF39DABC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B9E7ECDF-6523-4C90-B75E-B77DDC55E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372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a:extLst>
              <a:ext uri="{FF2B5EF4-FFF2-40B4-BE49-F238E27FC236}">
                <a16:creationId xmlns:a16="http://schemas.microsoft.com/office/drawing/2014/main" id="{C94A4F21-BF5E-4557-A2AA-0983117B8B60}"/>
              </a:ext>
            </a:extLst>
          </p:cNvPr>
          <p:cNvSpPr txBox="1">
            <a:spLocks noChangeArrowheads="1"/>
          </p:cNvSpPr>
          <p:nvPr/>
        </p:nvSpPr>
        <p:spPr bwMode="auto">
          <a:xfrm>
            <a:off x="5410200" y="914400"/>
            <a:ext cx="1676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a:solidFill>
                  <a:srgbClr val="FFFFFF"/>
                </a:solidFill>
              </a:rPr>
              <a:t>PROTO-SINAIC INSCRIPTIONSERABIT EL-KAHDEM </a:t>
            </a:r>
          </a:p>
        </p:txBody>
      </p:sp>
    </p:spTree>
  </p:cSld>
  <p:clrMapOvr>
    <a:masterClrMapping/>
  </p:clrMapOvr>
</p:sld>
</file>

<file path=ppt/theme/theme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themeOverride>
</file>

<file path=docProps/app.xml><?xml version="1.0" encoding="utf-8"?>
<Properties xmlns="http://schemas.openxmlformats.org/officeDocument/2006/extended-properties" xmlns:vt="http://schemas.openxmlformats.org/officeDocument/2006/docPropsVTypes">
  <Template/>
  <TotalTime>504</TotalTime>
  <Words>3326</Words>
  <Application>Microsoft Office PowerPoint</Application>
  <PresentationFormat>On-screen Show (4:3)</PresentationFormat>
  <Paragraphs>385</Paragraphs>
  <Slides>160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160</vt:i4>
      </vt:variant>
    </vt:vector>
  </HeadingPairs>
  <TitlesOfParts>
    <vt:vector size="166" baseType="lpstr">
      <vt:lpstr>Tahoma</vt:lpstr>
      <vt:lpstr>Arial</vt:lpstr>
      <vt:lpstr>Wingdings</vt:lpstr>
      <vt:lpstr>Calibri</vt:lpstr>
      <vt:lpstr>Curtain Call</vt:lpstr>
      <vt:lpstr>1_Curtain Call</vt:lpstr>
      <vt:lpstr>Archaeology and the Old Testament</vt:lpstr>
      <vt:lpstr>Extent of writing Moses, c. 1500 BC</vt:lpstr>
      <vt:lpstr>ORIGIN OF WRITING </vt:lpstr>
      <vt:lpstr>PowerPoint Presentation</vt:lpstr>
      <vt:lpstr>Clay Counting Objects</vt:lpstr>
      <vt:lpstr>Clay counting tablets</vt:lpstr>
      <vt:lpstr>Replacement of counting objects by counting signs</vt:lpstr>
      <vt:lpstr>PowerPoint Presentation</vt:lpstr>
      <vt:lpstr>PowerPoint Presentation</vt:lpstr>
      <vt:lpstr>PowerPoint Presentation</vt:lpstr>
      <vt:lpstr>Acrophobic Principle</vt:lpstr>
      <vt:lpstr>Art and Writing</vt:lpstr>
      <vt:lpstr>Pre-writing, geometric</vt:lpstr>
      <vt:lpstr>PowerPoint Presentation</vt:lpstr>
      <vt:lpstr>PowerPoint Presentation</vt:lpstr>
      <vt:lpstr>Origin of Alphabet</vt:lpstr>
      <vt:lpstr>PowerPoint Presentation</vt:lpstr>
      <vt:lpstr>Proto—Sinaitic Inscriptions  Serabet-el Kahdem  Turquoise Mine  Temple of Hathor  1500 BC </vt:lpstr>
      <vt:lpstr>PowerPoint Presentation</vt:lpstr>
      <vt:lpstr>Next Phase in alphabet development: Inscribed Arrowheads</vt:lpstr>
      <vt:lpstr>PowerPoint Presentation</vt:lpstr>
      <vt:lpstr>PowerPoint Presentation</vt:lpstr>
      <vt:lpstr>Next phase in alphabet development: ABCDeciaries</vt:lpstr>
      <vt:lpstr>PowerPoint Presentation</vt:lpstr>
      <vt:lpstr>Evolution of writing</vt:lpstr>
      <vt:lpstr>PowerPoint Presentation</vt:lpstr>
      <vt:lpstr>PowerPoint Presentation</vt:lpstr>
      <vt:lpstr>Writing Materials</vt:lpstr>
      <vt:lpstr>PowerPoint Presentation</vt:lpstr>
      <vt:lpstr>EPIGRAPHY AND PALEOGRAPHY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Writing</vt:lpstr>
      <vt:lpstr>PowerPoint Presentation</vt:lpstr>
      <vt:lpstr>Types of Writing</vt:lpstr>
      <vt:lpstr>PowerPoint Presentation</vt:lpstr>
      <vt:lpstr>Types of Writing</vt:lpstr>
      <vt:lpstr>PowerPoint Presentation</vt:lpstr>
      <vt:lpstr>PowerPoint Presentation</vt:lpstr>
      <vt:lpstr>SCRIPTS OF MESOPOTAMIA</vt:lpstr>
      <vt:lpstr>PowerPoint Presentation</vt:lpstr>
      <vt:lpstr>Sumerian Language  (cir. 3500-2050 BC)</vt:lpstr>
      <vt:lpstr>Sumerian Law Codes</vt:lpstr>
      <vt:lpstr>PowerPoint Presentation</vt:lpstr>
      <vt:lpstr>Sumerian Cunieform Script</vt:lpstr>
      <vt:lpstr>Sumerian Pictographs and Cuneiform  </vt:lpstr>
      <vt:lpstr>Pictographs to Cunieform</vt:lpstr>
      <vt:lpstr>PowerPoint Presentation</vt:lpstr>
      <vt:lpstr>PowerPoint Presentation</vt:lpstr>
      <vt:lpstr>Sumerian Cunieform</vt:lpstr>
      <vt:lpstr>PowerPoint Presentation</vt:lpstr>
      <vt:lpstr>Akkadian Language</vt:lpstr>
      <vt:lpstr>Two Akkadian Dialects</vt:lpstr>
      <vt:lpstr>Two Akkadian Dialects</vt:lpstr>
      <vt:lpstr>Akkadian Cunieform Script</vt:lpstr>
      <vt:lpstr>PowerPoint Presentation</vt:lpstr>
      <vt:lpstr>PowerPoint Presentation</vt:lpstr>
      <vt:lpstr>Akkadian Cunieform Script</vt:lpstr>
      <vt:lpstr>PowerPoint Presentation</vt:lpstr>
      <vt:lpstr>Babylonian Scribal Practices  The Colophon</vt:lpstr>
      <vt:lpstr>PowerPoint Presentation</vt:lpstr>
      <vt:lpstr>The Colophon</vt:lpstr>
      <vt:lpstr>The Colophon</vt:lpstr>
      <vt:lpstr>Copying Accuracy</vt:lpstr>
      <vt:lpstr>Copying Accuracy</vt:lpstr>
      <vt:lpstr>PowerPoint Presentation</vt:lpstr>
      <vt:lpstr>Hurrian Language</vt:lpstr>
      <vt:lpstr>PowerPoint Presentation</vt:lpstr>
      <vt:lpstr>PowerPoint Presentation</vt:lpstr>
      <vt:lpstr>PowerPoint Presentation</vt:lpstr>
      <vt:lpstr>PowerPoint Presentation</vt:lpstr>
      <vt:lpstr>NEXT TIME</vt:lpstr>
      <vt:lpstr>Egyptian Language</vt:lpstr>
      <vt:lpstr>PowerPoint Presentation</vt:lpstr>
      <vt:lpstr>PowerPoint Presentation</vt:lpstr>
      <vt:lpstr>PowerPoint Presentation</vt:lpstr>
      <vt:lpstr>PowerPoint Presentation</vt:lpstr>
      <vt:lpstr>Demotic Script</vt:lpstr>
      <vt:lpstr>SCRIPTS OF THE LEVANT </vt:lpstr>
      <vt:lpstr>PowerPoint Presentation</vt:lpstr>
      <vt:lpstr>Aramaic</vt:lpstr>
      <vt:lpstr>Aramaic</vt:lpstr>
      <vt:lpstr>PowerPoint Presentation</vt:lpstr>
      <vt:lpstr>Aramaic Alphabetic Script </vt:lpstr>
      <vt:lpstr>PowerPoint Presentation</vt:lpstr>
      <vt:lpstr>Aramaic in the Old Testament</vt:lpstr>
      <vt:lpstr>Early Aramaic Script</vt:lpstr>
      <vt:lpstr>Canaanite Language </vt:lpstr>
      <vt:lpstr>Proto-Sinaitic (Canaanite) Alphabetic Script </vt:lpstr>
      <vt:lpstr>PowerPoint Presentation</vt:lpstr>
      <vt:lpstr>Serabit el-Kahdem</vt:lpstr>
      <vt:lpstr>PowerPoint Presentation</vt:lpstr>
      <vt:lpstr>PowerPoint Presentation</vt:lpstr>
      <vt:lpstr>Mines of Serabit el-Kahdem</vt:lpstr>
      <vt:lpstr>PowerPoint Presentation</vt:lpstr>
      <vt:lpstr>Early Canaanite script </vt:lpstr>
      <vt:lpstr>PowerPoint Presentation</vt:lpstr>
      <vt:lpstr>Canaanite and North Semitic Alphabetic Script </vt:lpstr>
      <vt:lpstr>PowerPoint Presentation</vt:lpstr>
      <vt:lpstr>Alphabetic writing was invented in Canaan</vt:lpstr>
      <vt:lpstr>PowerPoint Presentation</vt:lpstr>
      <vt:lpstr>Northwest Semitic Sources, 2000 to 550 BC </vt:lpstr>
      <vt:lpstr>North Semitic Script</vt:lpstr>
      <vt:lpstr>PowerPoint Presentation</vt:lpstr>
      <vt:lpstr>Neo-Philistine Script</vt:lpstr>
      <vt:lpstr>PowerPoint Presentation</vt:lpstr>
      <vt:lpstr>Ugaritic Alphabetic Script </vt:lpstr>
      <vt:lpstr>Ugaritic Alphabetic Script</vt:lpstr>
      <vt:lpstr>Ugaritic Alphabetic Script</vt:lpstr>
      <vt:lpstr>Hebrew Language </vt:lpstr>
      <vt:lpstr>Hebrew Language</vt:lpstr>
      <vt:lpstr>Hebrew Language</vt:lpstr>
      <vt:lpstr>Hebrew Language</vt:lpstr>
      <vt:lpstr>Old-Hebrew Script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Paleo-Hebrew script </vt:lpstr>
      <vt:lpstr>Paleo-Hebrew script</vt:lpstr>
      <vt:lpstr>PowerPoint Presentation</vt:lpstr>
      <vt:lpstr>PowerPoint Presentation</vt:lpstr>
      <vt:lpstr>PowerPoint Presentation</vt:lpstr>
      <vt:lpstr>Ammonite script </vt:lpstr>
      <vt:lpstr>PowerPoint Presentation</vt:lpstr>
      <vt:lpstr>Phoenician Script </vt:lpstr>
      <vt:lpstr>Phoenician Script</vt:lpstr>
      <vt:lpstr>PowerPoint Presentation</vt:lpstr>
      <vt:lpstr>Greek adaptions to Phoenician</vt:lpstr>
      <vt:lpstr>PowerPoint Presentation</vt:lpstr>
      <vt:lpstr>Square Hebrew Aramaic Script </vt:lpstr>
      <vt:lpstr>Square Hebrew Aramaic Script</vt:lpstr>
      <vt:lpstr>Hebrew vowel development</vt:lpstr>
      <vt:lpstr>Modern Hebrew Script</vt:lpstr>
      <vt:lpstr>Early West Semitic Scribal Practices </vt:lpstr>
      <vt:lpstr>PowerPoint Presentation</vt:lpstr>
      <vt:lpstr>PowerPoint Presentation</vt:lpstr>
      <vt:lpstr>Early West Semitic Scribal Practices</vt:lpstr>
      <vt:lpstr>PowerPoint Presentation</vt:lpstr>
      <vt:lpstr>PowerPoint Presentation</vt:lpstr>
      <vt:lpstr>AEGEAN SCRIPTS </vt:lpstr>
      <vt:lpstr>Hieroglyphic Cretan</vt:lpstr>
      <vt:lpstr>PowerPoint Presentation</vt:lpstr>
      <vt:lpstr>PowerPoint Presentation</vt:lpstr>
      <vt:lpstr>Linear A</vt:lpstr>
      <vt:lpstr>PowerPoint Presentation</vt:lpstr>
      <vt:lpstr>Linear B                          </vt:lpstr>
      <vt:lpstr>DEMOCRATIZATION OF CULTURE THROUGH WRITING </vt:lpstr>
      <vt:lpstr>DEMOCRATIZATION OF CULTURE THROUGH WRITING</vt:lpstr>
      <vt:lpstr>Alphabet: Hebrew vs Greek</vt:lpstr>
      <vt:lpstr>NEXT TIME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and the Old Testament</dc:title>
  <dc:creator>HP Authorized Customer</dc:creator>
  <cp:lastModifiedBy>Gregg Wilkerson</cp:lastModifiedBy>
  <cp:revision>26</cp:revision>
  <dcterms:created xsi:type="dcterms:W3CDTF">2005-05-26T05:13:06Z</dcterms:created>
  <dcterms:modified xsi:type="dcterms:W3CDTF">2020-07-20T23:23:03Z</dcterms:modified>
</cp:coreProperties>
</file>